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notesSlides/notesSlide1.xml" ContentType="application/vnd.openxmlformats-officedocument.presentationml.notesSlide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tags/tag2.xml" ContentType="application/vnd.openxmlformats-officedocument.presentationml.tags+xml"/>
  <Override PartName="/ppt/ink/inkAction8.xml" ContentType="application/vnd.ms-office.inkAction+xml"/>
  <Override PartName="/ppt/ink/inkAction9.xml" ContentType="application/vnd.ms-office.inkAction+xml"/>
  <Override PartName="/ppt/tags/tag3.xml" ContentType="application/vnd.openxmlformats-officedocument.presentationml.tags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54" r:id="rId14"/>
    <p:sldId id="331" r:id="rId15"/>
    <p:sldId id="332" r:id="rId16"/>
    <p:sldId id="334" r:id="rId17"/>
    <p:sldId id="355" r:id="rId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1A5499D-5F9D-4574-920E-DE837F400F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5E576C7-F3A7-4EFE-89D0-2129E7252D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78B3DC2A-86C9-48A3-8939-3269078EAD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994AA32-789E-49DD-BEC7-96533A124F1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2768B44-AB45-49DF-BFE0-A6F8819D39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978">
    <iact:property name="dataType"/>
    <iact:actionData xml:id="d0">
      <inkml:trace xmlns:inkml="http://www.w3.org/2003/InkML" xml:id="stk0" contextRef="#ctx0" brushRef="#br0">3577 2989 0,'0'0'7,"0"0"-6,0 0 4,0 0 4,0 0 1,0 0 0,0 0 0,0 0 0,0 0-1,49 0 1,-15 0 0,15 0 1,9 0-2,17 0 1,-1-8 0,5-9 0,8 9 1,20-1 0,9 1-3,0 0 2,-9 0 1,-16-1-2,5 1 1,3 0 0,17-1 0,8 9 0,-12-8 0,-17 8-1,-21-8 1,-12 8 1,4 0-1,5 0-1,16 0 1,8 8 1,8-8-2,-8 0 1,-12 0 0,-8 0 1,-5 0-1,9 8 0,16-8-1,21 9 1,4-9 0,-13 8 0,-12-8 0,0 8 0,9-8 0,20 9-1,4-1 1,-4 0 0,-12 0 0,-8-8 1,3 9-2,17-1 1,0 0 0,-4-8 0,-24 9 0,-10-9-1,-3 8 1,12 0 1,17 0-2,8 1 2,-4-9-2,-17 0 1,-8 0 1,-4 0-1,12 0 0,17 8-1,21-8 2,-1 8-3</inkml:trace>
    </iact:actionData>
  </iact:action>
  <iact:action type="add" startTime="80182">
    <iact:property name="dataType"/>
    <iact:actionData xml:id="d1">
      <inkml:trace xmlns:inkml="http://www.w3.org/2003/InkML" xml:id="stk1" contextRef="#ctx0" brushRef="#br0">17727 5614 0,'0'0'2,"0"0"0,0 0 7,0 0 1,0 0 0,0 0-1,0 0 1,0 0 0,0 0 0,0 0-1,0 0 2,0 0-1,0 0 0,41 21-1,-20-21 2,12 0-1,8 0-1,13-5 1,8 1 0,0 0-1,0 0 1,-4 4 1,0 4 0,-4 0-2,-1 0 1,5 1-1,13-5 2,7 0-3,13 0 3,9 0-1,-1 0-1,4 4 2,1-4-1,8-4 0,-1-5 0,5-3 0,-8-1 0,-9 5-1,-4 4 1,0-4 0,13-9 1,20-8-1,33-16-1</inkml:trace>
    </iact:actionData>
  </iact:action>
  <iact:action type="add" startTime="121582">
    <iact:property name="dataType"/>
    <iact:actionData xml:id="d2">
      <inkml:trace xmlns:inkml="http://www.w3.org/2003/InkML" xml:id="stk2" contextRef="#ctx0" brushRef="#br0">16279 10971 0,'0'0'4,"0"0"-3,0 0 8,0 0 0,0 0 1,0 0 0,0 0 1,0 0-2,0 0 1,0 0 0,0 0 0,70-33 1,-25 29-3,22 0 2,11 0 0,5 4 0,-4 0-1,-13-4 3,-13 0-3,-7-1 0,-9 5 3,-4 0-4,-4 0 3,-4 0-2,-4 5 1,0-1 0</inkml:trace>
    </iact:actionData>
  </iact:action>
  <iact:action type="add" startTime="122363">
    <iact:property name="dataType"/>
    <iact:actionData xml:id="d3">
      <inkml:trace xmlns:inkml="http://www.w3.org/2003/InkML" xml:id="stk3" contextRef="#ctx0" brushRef="#br0">19158 10764 0,'0'0'9,"0"0"0,0 0 1,0 0 0,0 0-1,0 0 1,79 9 1,8-5-1,16 0 0,5-4 0,-5 0 0,-20 0 0,-9 0 0,-3 0-1,3 0 1,13-4 0,21 0 0</inkml:trace>
    </iact:actionData>
  </iact:action>
  <iact:action type="add" startTime="123007">
    <iact:property name="dataType"/>
    <iact:actionData xml:id="d4">
      <inkml:trace xmlns:inkml="http://www.w3.org/2003/InkML" xml:id="stk4" contextRef="#ctx0" brushRef="#br0">21367 10711 0,'0'0'5,"0"0"5,0 0-1,0 0 1,0 0 0,0 0 0,67 0 0,-22 0 0,13-5 0,4 5-1,0 0 1,0 0-1,-4 5 1,4-1 2,-8-4-3,4 0 1,0 0 0,0 0 0,4 0 0,-4 0-1,0 0 1,0 0 0,4-9 1,16-15-2</inkml:trace>
    </iact:actionData>
  </iact:action>
  <iact:action type="add" startTime="146111">
    <iact:property name="dataType"/>
    <iact:actionData xml:id="d5">
      <inkml:trace xmlns:inkml="http://www.w3.org/2003/InkML" xml:id="stk5" contextRef="#ctx0" brushRef="#br0">17607 10959 0,'0'0'1,"0"0"5,0 0 2,0 0 4,0 0-3,0 0 0,0 0 1,41-58 1,-29 37-2,5 1 2,-1-1-2,5 4 1,8-3 0,8-1 0,9 0 0,4 5-1,-1-1 1,1 5 1,-5 3-1,-3 5 0,-5 0-1,0 0 1,-4 0 0,0 0 0,-4 4 0,0 0 0,-4 0 0,0 0 0,-9 0 0,1 0-1,-5 0 2,-3-4-2,-1-1 1,4-7 0</inkml:trace>
    </iact:actionData>
  </iact:action>
  <iact:action type="add" startTime="150144">
    <iact:property name="dataType"/>
    <iact:actionData xml:id="d6">
      <inkml:trace xmlns:inkml="http://www.w3.org/2003/InkML" xml:id="stk6" contextRef="#ctx0" brushRef="#br0">20585 10913 0,'0'0'1,"0"0"1,0 0 8,0 0 0,0 0 0,0 0 0,0 0-1,0 0 1,0 0 1,0 0-1,0 0-1,50-20 1,-21 16 0,8-1 0,1 1 1,-5 0-3,0 0 3,-8 4-1,-5 0-1,-7 0 1,-1 0 0,-4 0 0,1 0 0,-1 0 0,4 0-1</inkml:trace>
    </iact:actionData>
  </iact:action>
  <iact:action type="add" startTime="151756">
    <iact:property name="dataType"/>
    <iact:actionData xml:id="d7">
      <inkml:trace xmlns:inkml="http://www.w3.org/2003/InkML" xml:id="stk7" contextRef="#ctx0" brushRef="#br0">22836 10574 0,'0'0'7,"0"0"4,0 0-3,0 0 1,0 0 1,0 0 0,0 0 0,0 0-1,0 0 1,0 0 0,0 0 0,0 0 1,0 0-2,0 0 1,0 0 0,42 41 0,-22-37 0,5 1 0,4-1 0,0-4 0,0 0-1,-4 0 2,0 0 0,-5 0-3,1 0 3,0 0-2,4 0 1,3 0 0,6-4 0</inkml:trace>
    </iact:actionData>
  </iact:action>
  <iact:action type="add" startTime="156545">
    <iact:property name="dataType"/>
    <iact:actionData xml:id="d8">
      <inkml:trace xmlns:inkml="http://www.w3.org/2003/InkML" xml:id="stk8" contextRef="#ctx0" brushRef="#br0">23469 10590 0,'0'0'7,"0"0"5,0 0-5,0 0 4,0 0-2,0 0 1,0 0 1,71 0-2,-30 0 1,4 0 0,1 0 0,-1 0 0,-3 0-1,-1 0 1,1 0 0,-1 0 0,-4 5 1,-4-1-2,0 0 1,-4 0 0,-4 0-1,-4 0 1,-5-4 1,1 0-2,8 0 1</inkml:trace>
    </iact:actionData>
  </iact:action>
  <iact:action type="add" startTime="164045">
    <iact:property name="dataType"/>
    <iact:actionData xml:id="d9">
      <inkml:trace xmlns:inkml="http://www.w3.org/2003/InkML" xml:id="stk9" contextRef="#ctx0" brushRef="#br0">23051 7957 0,'0'0'3,"0"0"-2,0 0 9,0 0-1,25 79 1,-21-13 0,-12 33 0,-13 42 0,-8 12 1,21-37-2,12-33 0,9-25 1,7-12 0</inkml:trace>
    </iact:actionData>
  </iact:action>
  <iact:action type="add" startTime="164277">
    <iact:property name="dataType"/>
    <iact:actionData xml:id="d10">
      <inkml:trace xmlns:inkml="http://www.w3.org/2003/InkML" xml:id="stk10" contextRef="#ctx0" brushRef="#br0">23072 7672 0,'0'0'7,"0"0"3,0 0 0,0 0 0,0 0 1,12 53-2,1-11 1,8 12-1,8 8 1,4 8 1,4 9-2,4 8 2,1 12-2,-9 0 1,0-7 1,-8-14-2,-5-20 2,-3-21-1,-5-12 0,1-8-2,-9-5 3,0-8-1,0-4 1,4-4-2,5-21 1,7-37 0,1-37 0,-13-13 0,-8 13-1,-4 16 2,-4 8-1,8-3 0,0-5 0,0-12-1</inkml:trace>
    </iact:actionData>
  </iact:action>
  <iact:action type="add" startTime="164932">
    <iact:property name="dataType"/>
    <iact:actionData xml:id="d11">
      <inkml:trace xmlns:inkml="http://www.w3.org/2003/InkML" xml:id="stk11" contextRef="#ctx0" brushRef="#br0">24011 7829 0,'0'0'9,"0"0"-1,4 45 1,0 22 2,5 40-1,-1 22-1,4 3 3,-7-20-3,3-29 1,4-25 0,-3-25-1,3-17 1,0-11 0,-12-5 0,58-58 0,0-46 0,21-66 0,-9-20 0,-20 24-1,-34 46 1,-28 33 0,-21 21 0,-17 20 0,1 17 0,3 17 0</inkml:trace>
    </iact:actionData>
  </iact:action>
  <iact:action type="add" startTime="165528">
    <iact:property name="dataType"/>
    <iact:actionData xml:id="d12">
      <inkml:trace xmlns:inkml="http://www.w3.org/2003/InkML" xml:id="stk12" contextRef="#ctx0" brushRef="#br0">24864 7858 0,'0'0'6,"0"0"3,0 0 1,-13 103 0,13 17 0,4 29 0,0-4 0,-4-37 0,0-38 1,0-24-2,0-21 1,0-17 0,0-8-1,0 0 1,13-116 0,3-12 0,-7-1 0,-1 26-1,-4 28 1,-4 26 0,0 11 0,0 14-1,0 3 1,0 13 1,0 8-2,0 0 1,0 0 0,4 120 0,0-13-1,5 1 1,-1-21 0,-4-21 1,0-24-1,0-18-1,0-19 2,-4-5-2,0 0 3,21-149-3,-13 24 1,1-7 0,-1 16 1,0 21-2,-4 20 1,0 21 1,1 17-1,-5 8-1,4 8 1,0 9 0,0 4-1,0 8 1,-4 0 0,0 0 0,0 0 0,37 174 1,-20-13-1,-5 46 0,-8 13-1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59">
    <iact:property name="dataType"/>
    <iact:actionData xml:id="d0">
      <inkml:trace xmlns:inkml="http://www.w3.org/2003/InkML" xml:id="stk0" contextRef="#ctx0" brushRef="#br0">1268 5614 0,'0'0'3,"0"0"-2,0 0 8,0 0 1,0 0 0,0 0 0,0 0-1,50 8 1,8-8 0,25-4 0,16-8-1,-8-1 2,-17 5-1,-24 4 0,-17 0 1</inkml:trace>
    </iact:actionData>
  </iact:action>
  <iact:action type="add" startTime="8979">
    <iact:property name="dataType"/>
    <iact:actionData xml:id="d1">
      <inkml:trace xmlns:inkml="http://www.w3.org/2003/InkML" xml:id="stk1" contextRef="#ctx0" brushRef="#br0">3411 5423 0,'0'0'7,"0"0"4,0 0-2,0 0 1,0 0 0,42 25 0,7-21 1,34 0-2,12-4 0,0 0 2,-12 0-1,0 0 0,16-4-1,9 0 2,16-4-2,0 4 1,-16 0 0,-9-1 0,-16 5 0,8 0 0,16-4-1,5 0 1,0 0 0,-13 8 0,-8 0 0,-4 5 0,4-5 0,12 0-1,1 0 2,-1-4-2,-12 4 1,-8 0 0,-13 0 0,-8 1-1,0-1 2,5-4-2,3 0 1,9 0 0,3 0 0,-3 0 0,-5 0 0,-7 4-1,-10 0 0,-3 4 2,-4 1-1,4-1 0,4-4-1,12 0 2,13-4-2,8 0 1,4 0 0,-4 0 0,-4 4 1,4-4-3,4 0 2,17-8 0,8 0 0,-9-1 0,-20 1-1,-20 4 1,-13 0 0,-5 0 0</inkml:trace>
    </iact:actionData>
  </iact:action>
  <iact:action type="add" startTime="62361">
    <iact:property name="dataType"/>
    <iact:actionData xml:id="d2">
      <inkml:trace xmlns:inkml="http://www.w3.org/2003/InkML" xml:id="stk2" contextRef="#ctx0" brushRef="#br0">20428 6868 0,'0'0'4,"0"0"-4,0 0 11,-29 42-4,-4 20 4,-16 33-2,-22 25 1,-7 13 1,3 12-2,-16 24 0,0 18 2,-8 28-1,-5 13-1,13-17 1,0-13 0,17-36 0,16-30-1,0-24 1,17-25 0,8-21 1,8-12-3,8-9 2,5-8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44">
    <iact:property name="dataType"/>
    <iact:actionData xml:id="d0">
      <inkml:trace xmlns:inkml="http://www.w3.org/2003/InkML" xml:id="stk0" contextRef="#ctx0" brushRef="#br0">11310 12826 0,'0'0'3,"0"0"-1,0 0 9,0 0-3,0 0 2,0 0 0,0 0-1,0 0 1,-46 37 0,46-32 0,0-1-1,0-4 1,0 0 0,0 0 0,0 0-1,116 41 1,-54-28 0,17-5 0,7 0 0,-7-4-1,0 5 2,-9-1-1,9 8-1,16 5 0,-8 4 0,4-4 2,0-9-2,-9-4 0,-3-4 1,4 1 1,12 3-1,4 8 0,9 5 0,-5 4 0,13-4 1,8-1-2,13-7 0,-9-1 1,-12-3 0,-17-1 0,-16-4 0,-9 0 0,-3 4 0,3 1 0,1-5-1</inkml:trace>
    </iact:actionData>
  </iact:action>
  <iact:action type="add" startTime="6377">
    <iact:property name="dataType"/>
    <iact:actionData xml:id="d1">
      <inkml:trace xmlns:inkml="http://www.w3.org/2003/InkML" xml:id="stk1" contextRef="#ctx0" brushRef="#br0">7710 14561 0,'0'0'7,"0"0"3,0 0-1,58 8 0,25 9 1,45 4 2,33-1-5,9-11 3,8-18 0,8-7-2,13-9 1,24-8 1,21 0-2</inkml:trace>
    </iact:actionData>
  </iact:action>
  <iact:action type="add" startTime="6856">
    <iact:property name="dataType"/>
    <iact:actionData xml:id="d2">
      <inkml:trace xmlns:inkml="http://www.w3.org/2003/InkML" xml:id="stk2" contextRef="#ctx0" brushRef="#br0">12274 14499 0,'0'0'7,"0"0"2,0 0 1,0 0 0,41-4 0,9 0 0,32-1 0,47 1 0,40-4 1,30 0-2,24-9 1,13-4 0,-17-3 0,-20-5 0</inkml:trace>
    </iact:actionData>
  </iact:action>
  <iact:action type="add" startTime="7423">
    <iact:property name="dataType"/>
    <iact:actionData xml:id="d3">
      <inkml:trace xmlns:inkml="http://www.w3.org/2003/InkML" xml:id="stk3" contextRef="#ctx0" brushRef="#br0">16614 14333 0,'0'0'7,"0"0"2,0 0 1,0 0-1,0 0 1,107 4 1,34 1-1,57 3 0,42 4-1,17 5 0,-21-13 2,-17-12-1</inkml:trace>
    </iact:actionData>
  </iact:action>
  <iact:action type="add" startTime="28503">
    <iact:property name="dataType"/>
    <iact:actionData xml:id="d4">
      <inkml:trace xmlns:inkml="http://www.w3.org/2003/InkML" xml:id="stk4" contextRef="#ctx0" brushRef="#br0">7689 14226 0,'0'0'3,"-103"-58"-3,-9 16 11,-8 5-3,17 4 3,32-9-1,18-20-1,3-29 1,13-21 0,-5-3 0,13 19 0,13 22-1,8 12 1,8 0-1,8-17 2,13-20-2,28-13 1,42-4 0,33 12 0,5 26 0,-14 24-1,-7 17 1,12 8 0,12 4 0,13 4-1,8 5 1,9 3 0,3 9 0,1 0 0,-17 4-1,-38 4 2,-24 0-2,-8 9 0,-1 3 2,9 17-2,17 25 1,7 29 0,-7 21 0,-17-1-1,-25-7 2,-17-1-2,-7 17 1,-14 17 0,-7 3 0,-5-16-1,-7-25 1,-5-12-1,-9 0 2,-16 8-2,-16 4 1,-25 5 0,-4-13-1,-9-13 2,9-8-2</inkml:trace>
    </iact:actionData>
  </iact:action>
  <iact:action type="add" startTime="29763">
    <iact:property name="dataType"/>
    <iact:actionData xml:id="d5">
      <inkml:trace xmlns:inkml="http://www.w3.org/2003/InkML" xml:id="stk5" contextRef="#ctx0" brushRef="#br0">16295 14515 0,'0'0'7,"0"0"3,-74-70 0,36 20-2,9-16 2,21-29 0,25-50 1,28-50-2,26-36 1,44 3 0,22 50-1,4 49 1,-21 51 0,-25 32-1,12 34 2,26 24-1,57 38-1,71 45 1,-13 33 0,-33 26-1,-58-14 2,-57-11-1,-47-26-1,-32-12 1,-46 0 0,-53 17 1,-59 8-2,-33-17 0,-8-36 1,9-34 0,20-46 0,-4-53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279">
    <iact:property name="dataType"/>
    <iact:actionData xml:id="d0">
      <inkml:trace xmlns:inkml="http://www.w3.org/2003/InkML" xml:id="stk0" contextRef="#ctx0" brushRef="#br0">6068 16176 0,'0'0'1,"0"0"0,0 0 8,0 0 1,0 0 0,0 0 0,0 0 0,0 0 0,0 0 0,0 0-1,0 0 1,0 0 0,0 0 0,0 0-1,0 0 2,0 0-2,0 0 1,0 0 0,49 20-1,-36-15 1,3-1 0,5 4 0,0-4 0,-1 0 0,5 0 0,0 1 0,4-1-1,4 0 1,8-4 1,5 0-3,8 0 2,-1-4 1,-3 0-2,-4-1 1,-9 1 0,-4 4 0,-8-4 0,-1 4-1,-3 0 1,-4 0 0,-1 0 0,1 0 0,-5 0-1,1 0 1,-1 0-1,0 0 2,1 0-2,-1 0 1,1 0-1,-1 0 2,-4 0-2,1 0 1,3 0 0,-4 0-1,1 0 1,-1 0 0,8 0 0,-7 0 0,3 4-1,1-4 1,3 0 0,5 0-1,-1 0 1,5 0 0,4 0 0,4 0 0,0 0 0,9 0 0,-1 0 0,1 0 0,-5 0-1,0-4 1,-4 4 0,-4 0 0,0 0 0,-4 0 0,0 0-1,4 0 1,0 0 0,4 0 0,0 0 0,8 0 0,5 0-1,3 0 1,5 0 0,4 0 0,0 0 0,0 0-1,-4 0 1,-5 0 0,-7 0 0,-9 0-1,0 0 1,0 4 0,0 0 0,0 1-1,0-1 1,9 4 0,-1-4 0,9 0-1,4 0 1,-1 0 0,5 1 0,-8-5-1,0 0 2,-5 0-2,-4 4 1,1 0 0,-1 0 0,-4 4 0,1 1-1,3-5 2,-4 0-2,5 0 1,3 0 1,9-4-2,0 0 1,8-4 0,0 0 0,-4 0-1,-4 0 1,-5 4 0,-3 0 0,-5 0 0,0 4 1,-3 0-2,-1 0 2,-4 0 0,4 0-1,13-4-1,-9 0 1,13 0 0,4-4-1,0 0 1,0 0 1,-9 0-2,-3 4 1,-9 0 0,-4 0-1,0 0 1,-4 4 0,4 0-1,1 0 1,-1 0 0,4 0 0,8 1-1,9-5 2,8 0-1,13-5-1,3-3 1,-3 0 0,-13 4 0,-12 0 0,-9 4-1,-8 0 1,-4 0 0,0 4-1,0 0 1,0-4 0,0 0 1,0 0-2,0 0 1,4-4 0,-4 0 0,4 4 1,-8-5-2,0 1 1,-1 0 0,1 0 0,0 4-1,-4 0 1,-5 0-1,1 0 1,-1 0 0,1 0-1,-5 0 2,1 0-1,-1 0-1,1 0 2,-5 0-2,0 0 0,0 0 1,5-4 0,3 0 0,1-5-1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03">
    <iact:property name="dataType"/>
    <iact:actionData xml:id="d0">
      <inkml:trace xmlns:inkml="http://www.w3.org/2003/InkML" xml:id="stk0" contextRef="#ctx0" brushRef="#br0">9311 6094 0,'0'0'2,"0"0"0,0 0 10,0 0-4,0 0 1,0 0 1,0 0 0,0 0-1,0 0 1,0 0 0,0 0 0,0 0-1,50 0 1,-38 0 0,1 0-1,-1 0 2,0 0-2,1 4 1,-1 0 0,1-4-1,3 0 1,1 0 0,-1 0 0,1 0 0,-1 0-1,1 0 1,0 0 1,-1 0-2,1 0 0,3-4 1,1 0 0,0 0-1,-1 0 2,1 0-2,0 0 1,-1-1 0,1 1 1,4 0-3,0 0 3,0 0-1,-1 0 0,5 0-1,0-1 1,0 1 0,0 4 0,0 0-1,4 0 1,5 0 0,-1 0-1,0 0 2,0 0-2,-4-4 2,5 0-2,-9 0 0,0 0 1,0 0 0,-5-1 0,5 1 0,0 0 0,0 0-1,0 4 0,0 0 2,0 0-2,0 0 1,4 4 0,0 0 0,0 0 0,9 1 0,-9-5-1,4 0 1,0 4-1,1-4 1,-5 4 0,0-4 0,-8 0 0,-1 0-1,-3 0 1,0 0 1,-1 0-2,1 0 1,0-4 0,0 4-1,-9-4 1,5 4 0,-1-5-1,1 5 1,-1 0 0,1 0 0,3 0 0,5 0-1,-8 0 1,3 0 1,1 0-3,0 0 3,4 0-1,-1 5 0,1-1 0,4 0 0,0-4 0,-4 0 0,-4 0-1,-5 0 1,-3 0 0,-5 0 0,-4 0-1,-4 4 1</inkml:trace>
    </iact:actionData>
  </iact:action>
  <iact:action type="add" startTime="15968">
    <iact:property name="dataType"/>
    <iact:actionData xml:id="d1">
      <inkml:trace xmlns:inkml="http://www.w3.org/2003/InkML" xml:id="stk1" contextRef="#ctx0" brushRef="#br0">13469 6040 0,'0'0'1,"0"0"1,0 0 7,0 0 1,0 0 0,0 0 0,54 0 0,-29 0 0,8 0-1,4-4 1,0 0 0,1 0-1,-1 0 2,-4 0-2,-4-1 1,-4 1 0,-5 0-1,1 0 2,4 0-2,0 0 1,4 0 1,4-1-3,4 5 3,9 0-2,12 0 1,8 5 0,16-1 0,5 0 0,-4-4-1,0-4 1,-5 0 0,1-1 0,-21 5-1,-8 0 1,-13 0 0,-12 5 0,-9 3-1</inkml:trace>
    </iact:actionData>
  </iact:action>
  <iact:action type="add" startTime="17488">
    <iact:property name="dataType"/>
    <iact:actionData xml:id="d2">
      <inkml:trace xmlns:inkml="http://www.w3.org/2003/InkML" xml:id="stk2" contextRef="#ctx0" brushRef="#br0">15708 6040 0,'0'0'7,"0"0"4,0 0-3,0 0 2,0 0 0,0 0 0,62 0-1,-25 4 1,4 1-1,5-1 1,-5 0 0,0 0 0,1 0-1,3 0 1,9 0 0,8 5 0,17-1 0,12 0-1,-4 1 1,8 3 0,4 4 0,13 1-1,0 0 1,-1-1 0,-11-8 0,-14-3 0,-15-10 0,-9-3-1,4-8 0</inkml:trace>
    </iact:actionData>
  </iact:action>
  <iact:action type="add" startTime="33645">
    <iact:property name="dataType"/>
    <iact:actionData xml:id="d3">
      <inkml:trace xmlns:inkml="http://www.w3.org/2003/InkML" xml:id="stk3" contextRef="#ctx0" brushRef="#br0">6063 15157 0,'0'0'1,"0"0"1,0 0 9,0 0-2,0 0 0,0 0 1,0 0 0,0 0 0,0 0-1,0 0 1,0 0 0,42 17 0,-17-17 0,-5 4-1,9-4 1,8 0 0,17 0 0,8 0-1,21 0 1,16-4 1,5 0-2,-5-1 1,-4 1 0,5 0 0,11 0 0,18 0-1,11 0 1,-7-5-1,-13 1 1,0-4-1,4-1 1,0 9 0,-8 0-1,-21-4 1</inkml:trace>
    </iact:actionData>
  </iact:action>
  <iact:action type="add" startTime="34460">
    <iact:property name="dataType"/>
    <iact:actionData xml:id="d4">
      <inkml:trace xmlns:inkml="http://www.w3.org/2003/InkML" xml:id="stk4" contextRef="#ctx0" brushRef="#br0">6328 16114 0,'0'0'6,"0"0"3,0 0 2,0 0-3,0 0 3,0 0-2,0 0 2,58-25-2,-33 21 1,8-1 0,-4 1-1,12 4 2,-3 0-2,15 4 1,5 1 0,8-1 0,13 4 0,20 9-1,21-1 1,13 1 0,7-1 0,5-3 0,12-5 0,5-8-1,-5-4 1,-25 0 0,-36 0 0</inkml:trace>
    </iact:actionData>
  </iact:action>
  <iact:action type="add" startTime="36135">
    <iact:property name="dataType"/>
    <iact:actionData xml:id="d5">
      <inkml:trace xmlns:inkml="http://www.w3.org/2003/InkML" xml:id="stk5" contextRef="#ctx0" brushRef="#br0">9886 15058 0,'0'0'6,"0"0"3,0 0 1,0 0 0,0 0 0,0 0 0,0 0-1,0 0 1,0 0 0,42 8 0,-9-4-1,29 5 1,25-1 0,12 0 0,4 0-1,9 1 3,8-1-2,17 0-1,-1 0 0,-3-3 1,-18-10 0,-11 1 0,-13 0-1,-21 0 1,-20 0-1</inkml:trace>
    </iact:actionData>
  </iact:action>
  <iact:action type="add" startTime="36886">
    <iact:property name="dataType"/>
    <iact:actionData xml:id="d6">
      <inkml:trace xmlns:inkml="http://www.w3.org/2003/InkML" xml:id="stk6" contextRef="#ctx0" brushRef="#br0">9853 16279 0,'0'0'7,"0"0"2,0 0 0,0 0 1,0 0 0,0 0-1,13 42 1,-5-34 0,4 0 0,9 0 0,16-3 0,13-1 0,28-4-1,18 4 1,11 0 0,1-4 0,3-4 0,9-4-1,-4-5 1,-4 5 0,-9 8 0,-7 4 0,-9 0-1,-9-4 1,-3-4 0,11-8 0,22-9 0,24-8-1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35:56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618">
    <iact:property name="dataType"/>
    <iact:actionData xml:id="d0">
      <inkml:trace xmlns:inkml="http://www.w3.org/2003/InkML" xml:id="stk0" contextRef="#ctx0" brushRef="#br0">21587 5312 0,'0'0'6,"0"0"3,0 0 0,0 0 1,0 0 0,0 0 0,62 12 1,-8 0-2,8 5 1,25 0 0,16-5 0,5-4 1,-1-4-3,-3 1 3,-5-1 0,4-4-2,-3-4 0,-1-1 2,-8 1-1,-4 4 0,8 0 0,25 0-1,25 0 1,20 4 0,17 1 1,-4 3-2,-8 0 1,-13-4 0,-16 0 1,-17 5-2,-4 3 1,4 5 0,0-1 0,-4-8 1,0-12-2,17-12 1</inkml:trace>
    </iact:actionData>
  </iact:action>
  <iact:action type="add" startTime="43175">
    <iact:property name="dataType"/>
    <iact:actionData xml:id="d1">
      <inkml:trace xmlns:inkml="http://www.w3.org/2003/InkML" xml:id="stk1" contextRef="#ctx0" brushRef="#br0">5492 6603 0,'0'0'0,"0"0"3,0 0 6,0 0 1,0 0 0,0 0 0,0 0 0,0 0 0,0 0 0,0 0 0,0 0 0,46-25-1,-13 21 1,8 0 0,9 0 0,4 0-1,-5 0 1,-7 0 0,-1 0 0,-4-1-1,-8 1 1,5 0 1,3 0 0,8 0-3,5 0 2,0 0 0,8-1 0,-1 5-1,10 0 2,7 5-1,9-1 0,0-4-1,-5 0 2,1 0-2,-9 0 1,-4 0 0,9 4 0,-1 0 0,1 0 0,3 0 0,-3-4 0,-9 0-1,0-4 2,-4 0-1,0 0-1,0 0 1,0 0 0,1 4 0,3 0 0,4 0 0,9 0-1,-1 0 1,1-5 1,-9 1-2,-4 0 1,-4 4 0,-4 0 0,4 4 0,5 0-1,11 5 2,9-1-2,0-4 1,-8-4 0,-5 0 0,-4-4 1,-3 4-2,3 4 1,-8 0 0,17 5 0,-9-1 0,4 0 0,1-4 0,-5-4-1,-4 0 0,9-4 2,-1 4-1,1 4-1,-1 4 1,1 1 1,3-1-2,-7 0 0,-9-4 2,-4-4-2,0-4 2,-5 0-1,1 0 0,0 4 0,-4 0 1,-1 0-3,1 4 3,0 0-1,-5 5 0,9-1 0,29 8 2</inkml:trace>
    </iact:actionData>
  </iact:action>
  <iact:action type="add" startTime="109708">
    <iact:property name="dataType"/>
    <iact:actionData xml:id="d2">
      <inkml:trace xmlns:inkml="http://www.w3.org/2003/InkML" xml:id="stk2" contextRef="#ctx0" brushRef="#br0">14082 11067 0,'0'0'6,"0"0"-6,0 0 7,0 0 3,0 0-1,0 0 2,0 0-2,0 0 2,0 0-2,0 0 2,0 0-2,0 0 1,29-42 0,-25 38 0,4 0 0,0 0 0,5-5-1,3 1 1,5 0 0,0 0 0,8 3-1,12 1 1,9 0 0,12 0-1,0 4 2,4 0-2,-8 0 2,-13 0-1,-7 0-1,-5-4 0,-9 0 1,5 4 0,-12 0 0,4 0 0,3 0 0,1 0 0,4 0 0,13 0 0,3 0 0,13 0-1,4 4 2,4 0-1,1 0 0,-5 0 0,-9 0 0,-7 1-1,-9-5 2,-8 0-2,-4 0 1,0 0-1,0 0 2,4 0-1,8 0 0,12 0 0,18 0 0,11 0-1,9 4 1,-4-4 0,-13 0 0,-12 0 0,-8-4 0,-9-1-1,0-3 2,9 0-2,8 0 1,12 4 0,13-1 1,4 5-2,0 0 1,-13-4 0,-12 0 0,-12-4 0,-9 0 0,1-1-1,3 1 1,13 0 1,17-1-1,7 5 0,5 0-1,-4 4 1,-8 0-1,-13 0 2,-9 0-1,-3-4 0,-4 0-1,7 0 1,9 4 0,13 0-1,16 4 1,-4 0 1,0 4-1,-9-4-1,-16 1 1,-8-5 0,4-5 0,12 1 0,21 0 0,17 0 0,4 4 0,-9-4 0,-16 0 0,-8 0 0,3-1-1,14 1 1,19 0 0,10 4 1,-10 0-2,-11-4 1,-9 0 0,0-4 1,4-1-2,9-3 1,12-9 0,4-20-1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208">
    <iact:property name="dataType"/>
    <iact:actionData xml:id="d0">
      <inkml:trace xmlns:inkml="http://www.w3.org/2003/InkML" xml:id="stk0" contextRef="#ctx0" brushRef="#br0">3411 14735 0,'0'0'2,"0"0"0,0 0 8,0 0 0,0 0-1,0 0 1,0 0-1,0 0 2,0 0-3,0 0 3,0 41-2,0-37 1,0 1 0,0-1 0,9 0-1,-9 0 1,8 0 0,0 0 0,0 0 0,1 1-1,16-1 1,-1 0 0,18 4 0,-1-4-1,9 0 1,-1 1 0,9-1-1,-8 0 2,0-4-1,-1 0 0,1 0 0,4-4-1,-1-5 1</inkml:trace>
    </iact:actionData>
  </iact:action>
  <iact:action type="add" startTime="23177">
    <iact:property name="dataType"/>
    <iact:actionData xml:id="d1">
      <inkml:trace xmlns:inkml="http://www.w3.org/2003/InkML" xml:id="stk1" contextRef="#ctx0" brushRef="#br0">5819 14975 0,'0'0'6,"0"0"4,0 0 0,0 0 0,0 0-1,0 0 1,0 0 0,0 0 0,0 0 0,0 0-1,0 0 1,0 0 0,0 0-1,0 0 1,54 0 0,-33 0-1,8 0 2,4 4-1,4 0-1,4 0 1,1 1-1,-1-1 1,-4 0 0,-3-4 0,-6 0-1,1 0 1,5 0 1,-1-4-2,4 0 1,4-1 0,5 1 0,-1 0-1,9 0 1,0 0 0,-5 4-1,1 0 1,-4 0 0,-5 0 0,-4 0 0,-4 0 0,0 0-1,1 0 1,-1 0 1,-4-4-3,0 0 2,0-1 0,-5 1 1,1 0-2,-4 0 0,0-4 1,3-1 0</inkml:trace>
    </iact:actionData>
  </iact:action>
  <iact:action type="add" startTime="24906">
    <iact:property name="dataType"/>
    <iact:actionData xml:id="d2">
      <inkml:trace xmlns:inkml="http://www.w3.org/2003/InkML" xml:id="stk2" contextRef="#ctx0" brushRef="#br0">4839 14872 0,'0'0'7,"0"0"3,0 0-1,0 0 1,0 0-1,0 0 1,0 0 0,0 0 0,-42 37 0,38-33-1,4 0 1,0 0 0,0 0 0,0-4-1,0 0 1,0 0 0,0 0-1,0 0 1,66 38 0,-32-30 0,7 0 0,4 0 0,1 1-1,-5-1 0,-8-4 1,-8 0 0,-4-4 0,-5 0-1,-3 0 1,-5 0 0,-4 0 0,0 0-1,-4 0 1,-4 0 0,-4 0 0,-13 4-1,-8 1 1,-4-1 0,-4 0-1,-9-4 2,-7 4-2,-1 0 1,-8 0 0,4 0-1,8 1 1,9-5 0,8 0-1,8 0 1,13 0 0,12-5-1</inkml:trace>
    </iact:actionData>
  </iact:action>
  <iact:action type="add" startTime="38117">
    <iact:property name="dataType"/>
    <iact:actionData xml:id="d3">
      <inkml:trace xmlns:inkml="http://www.w3.org/2003/InkML" xml:id="stk3" contextRef="#ctx0" brushRef="#br0">16328 14735 0,'0'0'2,"0"0"2,0 0 5,0 0 0,0 0 1,0 0 0,0 0-1,0 0 1,0 0-1,21 41 2,-17-37-2,0 1 1,4-1-1,1 0 1,-1 0 0,4 0-1,5 0 1,8 5 0,8-1 0,8-4 0,9 4-1,-1-4 1,5 5-1,0-1 1,-8 0 0,-5 1 0,-4-5 0,-4 0-1,-12 0 1,0 0 0,-5 0 0,1-4-1,-5 0 1</inkml:trace>
    </iact:actionData>
  </iact:action>
  <iact:action type="add" startTime="39103">
    <iact:property name="dataType"/>
    <iact:actionData xml:id="d4">
      <inkml:trace xmlns:inkml="http://www.w3.org/2003/InkML" xml:id="stk4" contextRef="#ctx0" brushRef="#br0">17801 13770 0,'0'0'11,"0"0"-5,0 0 3,0 0 1,0 0 0,0 0 0,0 0 0,0 0 0,0 0-1,0 0 1,0 0 0,0 0-1,0 0 1,0 0 0,0 0 0,41-4 0,-20 4-1,16 4 1,21 4 0,13 1 0,-1-1 0,0-4 0,-20-4-1,0 0 2,-13 0-2,0 0 1,-16 0 0,-1 0-1,-3 0 1,0 0 0,3 4 0,5 0-1</inkml:trace>
    </iact:actionData>
  </iact:action>
  <iact:action type="add" startTime="40296">
    <iact:property name="dataType"/>
    <iact:actionData xml:id="d5">
      <inkml:trace xmlns:inkml="http://www.w3.org/2003/InkML" xml:id="stk5" contextRef="#ctx0" brushRef="#br0">19824 14685 0,'0'0'5,"0"0"6,0 0-2,0 0 1,0 0 0,0 0 0,0 0 0,0 0-1,0 0 1,0 0 0,0 0-1,0 0 1,0 0 0,0 0 0,0 0 0,42-29-1,11 29 1,26 0 0,16 0-1,9 0 1,3 0 1,9 0-2,4 0 1,0 0 0,-4-4 0,-21 0-1,-16 4 1,-17 0 0</inkml:trace>
    </iact:actionData>
  </iact:action>
  <iact:action type="add" startTime="62955">
    <iact:property name="dataType"/>
    <iact:actionData xml:id="d6">
      <inkml:trace xmlns:inkml="http://www.w3.org/2003/InkML" xml:id="stk6" contextRef="#ctx0" brushRef="#br0">12009 3254 0,'0'0'2,"0"0"-1,0 0 9,0 0-1,0 0 1,0 0 0,0 0 0,0 0-1,62 0 1,-25 0 0,17 0 0,12 0 0,4 0-1,9 0 1,0 8 1,3-8-2,13 8 0,17 1 2,0-9-1,4 8 0,4-8-1,4 8 1,12 1-1,9-1 1,8 0-1,5 0 2,11 1-1,17-1 0,9-8-1,24 0 1,4 0 0,13 0-1,41 0 1,46-8 0</inkml:trace>
    </iact:actionData>
  </iact:action>
  <iact:action type="add" startTime="91815">
    <iact:property name="dataType"/>
    <iact:actionData xml:id="d7">
      <inkml:trace xmlns:inkml="http://www.w3.org/2003/InkML" xml:id="stk7" contextRef="#ctx0" brushRef="#br0">17888 13741 0,'0'0'2,"0"0"0,0 0 8,0 0-1,0 0 1,0 0-1,0 0 1,0 0 0,0 0 0,0 0 0,0 0 0,0 0-1,0 0 2,37 0-2,-33 4 1,0 0-1,5 1 1,-1-1 0,4 0-1,1 0 1,-1 0 0,1 0 0,-1 0-1,5 1 1,-1-1-1,1 0 2,3 0-2,1-4 1,4 4 0,0 0-1,-5-4 1,1 0 0,0 0-1,-1 0 2,1 0-2,0 0 1,-5 0-1,1 0 1,-1-4 0,1 4 0,0 0 0,-1-4 0,1 4-1,-5 0 1,1 0 0,-1 0 0,0 0-1,1 0 1,3 0 0,1 0-1,-1 0 2,1 0-2,-1 0 1,1 0 0,0 0-1,-1 0 2,-3 0-2,-1 0 1,0 0-1,1 0 1,-1 0 0,1 0 0,-1 4-1,0-4 1,1 0 0,-1 4 0,1-4-1,-5 0 1,0 0 0,0 0-1,1 0 1,-5 0 0,0 0-1,0 0 1,0 0 0,0 0 0,1 0-1,-1 0 1,0 0 0,4 0 0,-8 0-1,0 0 2,0 0-2,0 0 0,0 0 2,0 0-2,0 0 0,0 0 1,0 0 0,0 0-1,-83-4 2,54 4-1,0 0-1,1 4 1,-1 5-1</inkml:trace>
    </iact:actionData>
  </iact:action>
  <iact:action type="add" startTime="128088">
    <iact:property name="dataType"/>
    <iact:actionData xml:id="d8">
      <inkml:trace xmlns:inkml="http://www.w3.org/2003/InkML" xml:id="stk8" contextRef="#ctx0" brushRef="#br0">21992 10975 0,'0'0'2,"0"0"0,0 0 9,0 0-3,0 0 2,-41 21-1,37-17 2,0-4-2,-1 0 0,1 0 2,0 0-2,4 0 0,0 0 2,0 0-2,0 0 1,0 0 0,0 0 0,0 0 0,0 0-1,0 0 1,0 0 0,95 13-1,-62-5 1,13 0 0,8 1 0,4-1 0,-5 0 0,-3 0-1,-9-3 1,-7-1 0,-10 0 0,-3 0 0,0-4-1,-5 4 2,1-4-2,-1 0 1,1 0 0,-1 0-1,-3 0 1,-1 0-1,-3 0 1,-1 0 0,0 0 1,0 0-1,5 0 1,-5 0-2</inkml:trace>
    </iact:actionData>
  </iact:action>
  <iact:action type="add" startTime="131716">
    <iact:property name="dataType"/>
    <iact:actionData xml:id="d9">
      <inkml:trace xmlns:inkml="http://www.w3.org/2003/InkML" xml:id="stk9" contextRef="#ctx0" brushRef="#br0">20693 11874 0,'0'0'3,"0"0"-3,0 0 12,0 0-4,0 0 2,0 0-1,46 8 1,-13-4 0,4 0-1,0 1 2,0-1-2,-4 0 1,-4 0 0,0 0-1,0 0 1,4 0 0,9 5 1,7 3-3,1 1 3,0-1 0,-5-4-1,1-4-3,-9-8 4,17-12-2</inkml:trace>
    </iact:actionData>
  </iact:action>
  <iact:action type="add" startTime="132587">
    <iact:property name="dataType"/>
    <iact:actionData xml:id="d10">
      <inkml:trace xmlns:inkml="http://www.w3.org/2003/InkML" xml:id="stk10" contextRef="#ctx0" brushRef="#br0">23506 11874 0,'0'0'6,"0"0"6,0 0-5,0 0 3,0 0 0,0 0 0,0 0-1,0 0 1,0 0 0,0 0-1,0 0 1,0 0 0,42 4 0,-30 0 0,5 0-1,8 0 1,4 1 0,4-1 0,4 0-1,0 0 1,0 0 0,1 0 0,3 0-1,5 1 1,7 3 1,9 0-2,5-4 1,3 0 0,-4-4 1,-4 0-3,-8 0 2,-9-4 1,-7 4-2,-9-4 0,0 0 2,4 0-2,16-9 1</inkml:trace>
    </iact:actionData>
  </iact:action>
  <iact:action type="add" startTime="147345">
    <iact:property name="dataType"/>
    <iact:actionData xml:id="d11">
      <inkml:trace xmlns:inkml="http://www.w3.org/2003/InkML" xml:id="stk11" contextRef="#ctx0" brushRef="#br0">20139 10400 0,'0'0'2,"0"0"0,0 0 8,0 0-1,0 0 2,0 0-2,0 0 1,0 0 0,45-12 0,-24 7-1,8 1 2,-4 0-2,4 0 1,4 0 0,0 0 0,0 0 0,0 4-1,0 0 1,-4 0 0,0 0-1,0 0 1,0 0 1,4 0-2,4 0 1,-4 0 0,-4 0 0,-4 0-1,-8 0 1,-5 0 0,-4 0 0,1 0-1,-5 0 1,0 0 0,0 0 0,-4 0 0,0 0-1,0 0 1,0 0 0,0 0 0,0 0-1,0 0 1,-87-25 0,62 21 0,1 4 0,-1 0 0,-4 0 0,0-5-1,-8 1 1,-1 0 0,5 0 0,0 0 0,4 0 0,4 0-1,5 4 1,3 0 0</inkml:trace>
    </iact:actionData>
  </iact:action>
  <iact:action type="add" startTime="153244">
    <iact:property name="dataType"/>
    <iact:actionData xml:id="d12">
      <inkml:trace xmlns:inkml="http://www.w3.org/2003/InkML" xml:id="stk12" contextRef="#ctx0" brushRef="#br0">19022 11149 0,'0'0'2,"0"0"0,0 0 8,0 0 0,0 0 0,0 0-1,0 0 1,0 0 0,0 0-1,0 0 1,0 0 0,0 0 0,0 0-1,0 0 1,0 0 0,0 0 0,0 0-1,0 0 1,12 46 0,5-38 1,3 5-3,5-1 3,4-4-2,4 1 1,4-1 0,9-4 0,8 0-1,-1-4 1,1 0 1,0 0-1,-4 0-1,-9 0 1,-8 0 0,-4 0 0,0 0 0,-8 0-1,-1 0 2,1 0-2,0 4 1,-5 0 0,1 1-1,-5-1 1,1-4 0,-5 0 0,0 0 0,1 0-1,-5 0 1,0 0 0,0 0 0,0 0-1,0 0 1,0 0 0,0 0 0,1 0-1,-1 0 2,4 0-2,-8 0 1,0 0-1,0 0 1,0 0 0,0 0 0,0 0 0,0 0 0,0 0 0,0 0-1,0 0 1,0 0 0,0 0-1,0 0 1,-103-29 0,65 29 0,-3 0 0,-5 0 0,1 0 0,4 0-1,-1 0 1,5-4-1,0-1 1,-5 1 0,1 0 0,4 0 0,4 0-1,4 0 1,4 0 0,4-1 0,5 1-1,3-4 0</inkml:trace>
    </iact:actionData>
  </iact:action>
  <iact:action type="add" startTime="154981">
    <iact:property name="dataType"/>
    <iact:actionData xml:id="d13">
      <inkml:trace xmlns:inkml="http://www.w3.org/2003/InkML" xml:id="stk13" contextRef="#ctx0" brushRef="#br0">22009 10806 0,'0'0'6,"0"0"4,0 0 0,0 0-1,-54-29 1,33 20 0,1-3-1,-5-5 1,4 1 0,0-5 0,5 1-1,3-1 1,5-4 0,4 0-1,4 4 2,4 1-2,0-1 1,5-4 0,3-4-1,5 0 1,3-4 0,5 0 0,0 4-1,4 4 2,4 4-2,4 5 0,5 3 2,7 9-1,9 0-1,4 4 1,8 4 0,-3 0-1,-5 1 1,-8-1 0,-9 0 0,-4 4 0,-7 5-1,-1-1 1,-4 5 0,0 3 0,-5 1-1,1 0 1,-4 4 0,-9-1-1,1 1 1,-5 4 0,-4 0 0,-4 0 0,-4 4-1,0 0 1,0 1 0,0-1 0,-1 4 0,-3-4 0,0 0-1,-5 0 1,1 0 0,-9-4 0,-8 0-1,-12-8 1,-21-4-1,-17-17 1,-20-25 0,-13-54-1</inkml:trace>
    </iact:actionData>
  </iact:action>
  <iact:action type="add" startTime="172458">
    <iact:property name="dataType"/>
    <iact:actionData xml:id="d14">
      <inkml:trace xmlns:inkml="http://www.w3.org/2003/InkML" xml:id="stk14" contextRef="#ctx0" brushRef="#br0">18173 9940 0,'0'0'2,"0"0"0,-45-41 10,4 12-5,-9-4 3,0 0 0,1 0 0,7 4 0,5 0-1,4 4 1,4 0 1,4-4 0,4-4-3,1-8 2,3-17-1,9-9 1,4-3 0,4 4 0,4 4 0,4 4-1,0 4 1,9 4 0,8 0-1,12 5 2,25-1-2,21 1 1,16 3 0,0 13 0,-16 17 0,-8 12-1,7 12 2,22 9-2,16 12 1,0 4-1,-21 5 1,-20 12 0,-21 8 0,-21 12 0,-21 9-1,-20 0 1,-37 12 0,-46 5-1,-41-9 1,-58-9 0,-5-32 1,5-33-3</inkml:trace>
    </iact:actionData>
  </iact:action>
  <iact:action type="add" startTime="178803">
    <iact:property name="dataType"/>
    <iact:actionData xml:id="d15">
      <inkml:trace xmlns:inkml="http://www.w3.org/2003/InkML" xml:id="stk15" contextRef="#ctx0" brushRef="#br0">16279 10727 0,'0'0'2,"0"0"-1,0 0 9,0 0 0,0 0-1,0 0 1,0 0 0,0 0 0,0 0 0,0 0 0,0 0-1,0 0 1,0 0 0,37 41-1,-29-32 2,4-1-2,5 0 1,4 5 0,-1-1-1,5 1 1,8-1 0,9 0 0,3 1-1,5-1 1,4-3 0,-5-1 0,-3-4-1,-9 0 2,-4 0-2,0 0 1,-8 1 0,0-1-1,-4-4 1,-1 0 0,-3 0 0,-1 0-1,1 4 1,-1 0 0,1 0 0,0 0 0,-1 0-1,1 1 1,3-1 0,1 0 0,0 0-1,-1-4 1,1 4 0,0-4 0,-9 4-1,5-4 1,-5 0 0,1 0 0,-5 0-1,0 0 2,0 0-2,1 0 1,-5 0 0,0 0 0,0 0-1,0 0 1,0 0 0,0 0-1,-4 0 1,0 0 0,0 0 0,0 0 0,0 0-1,0 0 1,-4 0 0,0 0 0,0 0-1,0 0 1,-4 0 0,8 0 0,0 0 0,-42-12 0,26 8 0,-5-5-1,0 5 1,1 0 0,-5 0 0,-4 4 0,-4 0 0,-9 0-1,-7 0 1,-9 0 0,-4 0 0,0 0-1,4 0 1,4-4 0,4 4-1,13 0 2,4 0-2,8 0 0,4 4 2</inkml:trace>
    </iact:actionData>
  </iact:action>
  <iact:action type="add" startTime="182631">
    <iact:property name="dataType"/>
    <iact:actionData xml:id="d16">
      <inkml:trace xmlns:inkml="http://www.w3.org/2003/InkML" xml:id="stk16" contextRef="#ctx0" brushRef="#br0">20052 10367 0,'0'0'2,"0"0"0,0 0 7,0 0 1,-50-8 0,38 3-1,-5-3 1,1 0 0,-1-5 0,-4-3 0,-3-5-1,-1-4 1,4-4 0,-12-4 0,8-4 0,0-4-1,5-5 1,3 5 1,1-1-3,11 5 3,-7 8-1,8 4-1,8 0 2,8-4-2,-3-4 1,7 0-1,1-4 2,3 0-2,1 3 1,-4 10 0,3-1 0,1 4 0,4 4-1,0 1 1,4 4 0,8-1 0,0 5-1,13 0 2,-1 3-2,5 1 1,0 4 0,0 0 0,-5-4-1,-7 4 1,-9 0 0,0 0 0,0 4-1,0 0 1,0 5 0,5-1 0,7 4 0,9 5 0,4 4-1,4-1 1,0 5 0,0 0 0,-8 0 0,-5 4 0,-7 0-1,-5 4 1,-4 4 0,-4 0 0,-12-3-1,-1-1 1,-3-4 0,-5-9 0,-4 1-1,-4-4 2,-8 3-2,-21 9 1,-33 17 1,-46 12-2,-12 0 1,8-9-1,17-11 1,17-9 0,16-13-1</inkml:trace>
    </iact:actionData>
  </iact:action>
  <iact:action type="add" startTime="192530">
    <iact:property name="dataType"/>
    <iact:actionData xml:id="d17">
      <inkml:trace xmlns:inkml="http://www.w3.org/2003/InkML" xml:id="stk17" contextRef="#ctx0" brushRef="#br0">16953 10719 0,'0'0'2,"0"0"0,0 0 8,0 0-1,-41-8 1,24-1-1,-4 1 1,-8-4 0,-12-9-1,-9-8 2,-8 0-2,-4-4 0,4 4 1,5 0 1,7 4 0,5 4-4,3 1 4,5 3-2,4 5 1,0-1 0,1-3-1,-10-1 1,5-4 0,-8 1-1,8-1 1,4 0 0,8 5-1,4-1 1,5 1 0,4 3-1,4 1 2,4-1-2,0 1 1,4-5 0,8-8-1,13-8 2,4-4-2,8 0 2,-4 4-2,0 8 1,1 4 0,-1 5-1,8-1 1,9 5 0,16-5-1,8 0 1,5 1 0,-5-1 0,-7 5-1,-14 4 1,-7 3 0,-5 5 0,-12 0-1,4 0 2,0 5-2,9-1 1,3 0 0,9 0 0,0 4-1,0 1 1,-1 3 0,5 0-1,-12 5 2,4 4-2,-9-1 0,-4 1 2,-8 4-1,0 0-1,-4 4 0,-4 4 2,-5 0-2,5 4 2,-13 1-2,5-1 0,-5 0 2,0 0-2,-4 1 1,0-5 0,-4 0 0,-4 0-1,0 0 1,-8 8 0,-9 5-1,-8 0 1,-8-1 0,-9-8-1,-3-3 2,-5-10-2,0-11 1,4-9 0,-3-8 0,-1-9-1,-12-7 1,-17-18 0,-25-11 0,-24-9-1</inkml:trace>
    </iact:actionData>
  </iact:action>
  <iact:action type="add" startTime="252551">
    <iact:property name="dataType"/>
    <iact:actionData xml:id="d18">
      <inkml:trace xmlns:inkml="http://www.w3.org/2003/InkML" xml:id="stk18" contextRef="#ctx0" brushRef="#br0">17168 5399 0,'0'0'2,"0"0"0,95 4 8,25 4-1,46 8 0,16 1 2,-13-5-2,-24-3 1,-33-5 0,-25 0 0,-25-8 0,-17-4 0</inkml:trace>
    </iact:actionData>
  </iact:action>
  <iact:action type="add" startTime="252781">
    <iact:property name="dataType"/>
    <iact:actionData xml:id="d19">
      <inkml:trace xmlns:inkml="http://www.w3.org/2003/InkML" xml:id="stk19" contextRef="#ctx0" brushRef="#br0">16775 6906 0,'0'0'7,"0"0"3,41-17-1,30-12 1,65-29 0,55-21 1,24-8-2,0-8 0,-17 0 1,-28 8-1,-33 8 2,-51 26-2</inkml:trace>
    </iact:actionData>
  </iact:action>
  <iact:action type="add" startTime="252994">
    <iact:property name="dataType"/>
    <iact:actionData xml:id="d20">
      <inkml:trace xmlns:inkml="http://www.w3.org/2003/InkML" xml:id="stk20" contextRef="#ctx0" brushRef="#br0">17793 5916 0,'0'0'14,"0"0"-10,0 0 4,0 62 2,4 112 1,0 170-1,8 82 1,-3-57-1,3-125-3,-8-99 3,0-62 0,1-38 0,3-37 0,-8-8-1</inkml:trace>
    </iact:actionData>
  </iact:action>
  <iact:action type="add" startTime="253189">
    <iact:property name="dataType"/>
    <iact:actionData xml:id="d21">
      <inkml:trace xmlns:inkml="http://www.w3.org/2003/InkML" xml:id="stk21" contextRef="#ctx0" brushRef="#br0">18293 6446 0,'0'0'7,"-41"33"4,-75 95-1,-95 183 0</inkml:trace>
    </iact:actionData>
  </iact:action>
  <iact:action type="add" startTime="253268">
    <iact:property name="dataType"/>
    <iact:actionData xml:id="d22">
      <inkml:trace xmlns:inkml="http://www.w3.org/2003/InkML" xml:id="stk22" contextRef="#ctx0" brushRef="#br0">17160 7585 0,'0'0'8,"0"0"2,0 0 0,58-21 0,29-16-1,78-42 1,79-62 1,0-29-2,-33-45 1,-74-4 0,-46 12-1</inkml:trace>
    </iact:actionData>
  </iact:action>
  <iact:action type="add" startTime="253435">
    <iact:property name="dataType"/>
    <iact:actionData xml:id="d23">
      <inkml:trace xmlns:inkml="http://www.w3.org/2003/InkML" xml:id="stk23" contextRef="#ctx0" brushRef="#br0">18513 5237 0,'0'0'10,"0"0"-2,0 0 1,62 112 1,16 45 0,13 25 1,-12-62-2,-25-82 0,-21-51 1,-4-36 0,-4-47-1,-5-15 2,-7 7-2,-1 9 1,5 20 0,3 21-1,5 21 1,8 21 0,5 16 0,3 13-1,-4 12 2,-20 4-2,-21 0 1,-13 8 0,-12 9 0,-4-5-1,4-3 1,8-9 0,17-12 0,4-9 1,4 1-3,0-5 3,5 0-2,-1 9 1,0 20 0,-4 58 0,-4 96 0,-4 107 0,4 54-1,9-54 1,3-79 0,0-82 0,-7-63-1,-5-45 1,0-29-1,0 0 1,-75-161 1,1-5-1,12 42-1,20 49 0,21 38 2,17 21-1,13 12-1,-9 4 1,0 0-1,74 37 2,-41-4-2,-25 8 1,-16 13 0,-29 29-1,-21 4 1,4-17 0,25-24 0,29-17 0,21-8 0,33-21-1,86-46 1,100-128 0,42-170-1</inkml:trace>
    </iact:actionData>
  </iact:action>
  <iact:action type="add" startTime="254178">
    <iact:property name="dataType"/>
    <iact:actionData xml:id="d24">
      <inkml:trace xmlns:inkml="http://www.w3.org/2003/InkML" xml:id="stk24" contextRef="#ctx0" brushRef="#br0">19907 4678 0,'0'0'8,"0"0"2,0 0 0,79 46 0,41-1 0</inkml:trace>
    </iact:actionData>
  </iact:action>
  <iact:action type="add" startTime="254298">
    <iact:property name="dataType"/>
    <iact:actionData xml:id="d25">
      <inkml:trace xmlns:inkml="http://www.w3.org/2003/InkML" xml:id="stk25" contextRef="#ctx0" brushRef="#br0">19895 5121 0,'0'0'7,"0"0"2,0 0 0,8 46 1,8 36 0,13 68 0,-16 52 0,-22 63-1,-40 104 1,-34 41 0,9-67 0,20-107 0,25-111-1,16-67 1,13-34 0,0-24 0,38-87-1</inkml:trace>
    </iact:actionData>
  </iact:action>
  <iact:action type="add" startTime="254530">
    <iact:property name="dataType"/>
    <iact:actionData xml:id="d26">
      <inkml:trace xmlns:inkml="http://www.w3.org/2003/InkML" xml:id="stk26" contextRef="#ctx0" brushRef="#br0">20523 5345 0,'0'0'8,"0"0"2,0 0 0,87 20 0</inkml:trace>
    </iact:actionData>
  </iact:action>
  <iact:action type="add" startTime="254638">
    <iact:property name="dataType"/>
    <iact:actionData xml:id="d27">
      <inkml:trace xmlns:inkml="http://www.w3.org/2003/InkML" xml:id="stk27" contextRef="#ctx0" brushRef="#br0">20552 5871 0,'0'0'9,"0"0"0,0 0 1,0 0 0,0 0 0,0 0 0,0 0-1,46 37 2,-25-17-1,-9-7-1,-8-5 1,-8 0-1,-8 1 2,-26 11-2,-53 34 1,-53 46 0,-10 20 0,47-21-1,57-41 1,38-29 0,16-17-1,17-3 1,24-9 0,25-4 0,30-1 0,36 10-1,30 11 1,12 9 0,-9 12-1,-32 0 2,-38 1-2,-37-9 2,-29-13-2,-20-7 1,-17-9-1,4 0 1,-79-13 0,-12-3 0,12-1 0,17 9 0,29 16-1,17 21 2,12 46-2,16 69 0,13 43 2,-5-26-2,-7-53 1,-21-46 0,-26-25 0,-28-28-1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760">
    <iact:property name="dataType"/>
    <iact:actionData xml:id="d0">
      <inkml:trace xmlns:inkml="http://www.w3.org/2003/InkML" xml:id="stk0" contextRef="#ctx0" brushRef="#br0">21367 10412 0,'0'0'2,"0"0"-2,0 0 10,0 0 0,0 0 0,0 0 0,0 0 0,0 0-1,0 0 1,0 0 0,0 0 0,0 0 0,0 0-1,42 0 1,-38 0 0,0 0 0,0 0-1,0 0 1,1 0 0,-1 0 0,0 0-1,0 0 1,0 0 0,0 0 0,4 0-1,1 0 1,3 0 0,1 0-1,7 0 2,1 0-1,8 0-1,0 0 1,-4 0 0,0 0 0,-1 5 0,-7-5-1,4 4 1,-9-4-1,5 4 2,-5-4-2,0 4 1,5-4 0,-9 4 0,5 0-1,-1 0 1,0 1 1,1-5-2,3-5 0</inkml:trace>
    </iact:actionData>
  </iact:action>
  <iact:action type="add" startTime="52247">
    <iact:property name="dataType"/>
    <iact:actionData xml:id="d1">
      <inkml:trace xmlns:inkml="http://www.w3.org/2003/InkML" xml:id="stk1" contextRef="#ctx0" brushRef="#br0">19212 9824 0,'0'0'7,"0"0"3,0 0-1,0 0 1,0 0 0,0 0-1,0 0 1,0 0 0,0 0-1,0 0 0,0 0 2,41 38-2,-16-38 1,8 0 0,13 0 0,7 0-1,5 0 3,4 4-4,5 4 1,-1 0 2,-4 1-2,0-5 1,0 0-1</inkml:trace>
    </iact:actionData>
  </iact:action>
  <iact:action type="add" startTime="85735">
    <iact:property name="dataType"/>
    <iact:actionData xml:id="d2">
      <inkml:trace xmlns:inkml="http://www.w3.org/2003/InkML" xml:id="stk2" contextRef="#ctx0" brushRef="#br0">22013 10412 0,'0'0'3,"0"0"-2,0 0 10,0 0-2,0 0 0,0 0 2,0 0-3,-46 0 2,38 0 0,-8 0 0,-9 0-1,-13 0 1,-7 0 0,-13 0 0,-4-4 0,4 0 0,4 0 0,9 0 0,8 0-1,3 0 1,5-1 0,9 1-1,-1-4 1,5 0 0,3-1-1,-8 1 2,5-4-1,3-1-1,1 1 1,4-5 0,-5 1 0,5-1-1,0-3 1,4-1 0,0-4 0,-1 0-1,5 0 1,0-4 0,0 0 0,0 0 0,0 0 0,5 5-1,-1 3 1,0 0 0,0 5-1,0-1 2,0 5-2,0-1 0,9 1 2,-9 3-2,8 1 1,5 0 0,-1-5 0,5 1-1,4 4 1,0-1 0,4 1-1,0 0 1,4 0 0,4 4 0,4-1 0,-3 1-1,-1 0 1,-4 0 0,-4 4 0,0 0 0,-13 0-1,5 0 1,-4 4 0,-1 0 0,1 0-1,-1 1 1,1 3 0,4 0-1,-9 0 2,5 1-2,-5-1 1,0 0 0,-3 0-1,-1 5 1,0-1 0,0 1 0,1-1 0,-1 1-1,0-1 1,1 0-1,-1 1 1,0-1 1,0 1-2,1-1 1,-5-4 0,0 1-1,0-1 1,0 0 0,0 5-1,0-1 1,1-4 0,-1 1 0,-4-1 0,0 0-1,0 0 1,0 1-1,0-5 1,0 0 0,0 0 0,0 4 0,0-3 0,0 3-1,0 0 1,0-8 0,0 0 0,0 0-1,0 0 1,-21 42 0,17-34-1,0 0 2,0 0-2</inkml:trace>
    </iact:actionData>
  </iact:action>
  <iact:action type="add" startTime="102234">
    <iact:property name="dataType"/>
    <iact:actionData xml:id="d3">
      <inkml:trace xmlns:inkml="http://www.w3.org/2003/InkML" xml:id="stk3" contextRef="#ctx0" brushRef="#br0">20350 11394 0,'0'0'3,"0"0"1,0 0 4,0 0 1,0 0 1,0 0-1,0 0 1,0 0 0,0 0 0,0 0 0,0 0-1,0 0 1,0 0 0,0 0 0,0 0-1,41 16 1,-33-12 0,5 0 0,3 1 0,1-1-1,-1 0 1,1 0 0,-1 0 0,1 0-1,4 0 1,4 1 0,3-1 0,6 0-1,-1-4 1,8 0 0,5 0 0,7-4 0,5 0-1,-4-1 1,-4 1 0,-1 0 0,-16 0-1,5 0 1,-18 0 0,1 0 1,0-1-2,-5 1 0,1 0 1,-5 4 0,1 0 0,-5 0-1,0 0 1,0 0 0,1 0 0,-5 0 0,0 0 0,0 0-1,0 0 1,0 0-1,1 0 1,-1 0 1,0 0-2,0 0 1,0 0-1,-4 0 1,0-4 0,0 0 0,0 0 0,0 0-1,0 4 1,0 0-1,0 0 2,0 0-2,0 0 1,0 0 0,-95-25 0,45 25 0,-8 0-1,-4 4 1,-8 0 0,12 0 0,8 0-1,5 1 1,4-1 0,-1 0 0,1 0-1,4 0 1,-9 0 0,5 0 0,-1 0 0,1 1 0,8-1-1,4 0 1,4 0 0,4 0-1,1 0 1,3-4 0,5 0 0,3 0 0,1 0-1,4 0 1,0 0 0,0 0 0,0 0-1,-1 0 1,1 0-1,0 0 1,4 0 0,0 0 0,0 0-1,0 0 1,0 0 1,0 0-2,0 0 1,0 0 0,108 9 0,-75-5-1,0 0 1,0 0 0,0 0 0,0 0-1,5 0 2,3 1-2,0-1 1,9 0-1,-13 0 1,0 0-1,-4 0 2,1 0-2,11-4 1,21-4 0</inkml:trace>
    </iact:actionData>
  </iact:action>
  <iact:action type="add" startTime="108293">
    <iact:property name="dataType"/>
    <iact:actionData xml:id="d4">
      <inkml:trace xmlns:inkml="http://www.w3.org/2003/InkML" xml:id="stk4" contextRef="#ctx0" brushRef="#br0">23461 12516 0,'0'0'4,"0"0"-4,0 0 9,0 0 1,0 0 0,0 0 0,45 0-1,-20 0 1,4 0 0,4 0 0,-8 0-1,0 0 1,4 0 0,4 0 0,4 0 0,5 0-1,-1 0 1,0-4 0,1-1 1,-1-3-1,5 0-1,7 0 0,-7 3 1,8 5-1,0 0 2,3 5-2,-3-1 1,-4 0 0,-9 0 0,-4 0 0,1 0 0,3 0-1</inkml:trace>
    </iact:actionData>
  </iact:action>
  <iact:action type="add" startTime="170956">
    <iact:property name="dataType"/>
    <iact:actionData xml:id="d5">
      <inkml:trace xmlns:inkml="http://www.w3.org/2003/InkML" xml:id="stk5" contextRef="#ctx0" brushRef="#br0">22737 11332 0,'0'0'3,"0"0"-2,0 0 8,0 0 0,0 0 1,0 0 1,0 0-2,0 0 1,0 0 0,0 0 0,0 0-1,0 0 1,0 0 0,0 0 0,45 0 0,-36 0-1,3 0 1,1 0 0,3 0 0,1 0-1,3 0 2,9 0-2,0 0 1,4-5 0,5 1 0,-9 0-1,-1 0 1,1 4-1,0-4 1,0 4 0,-4 0 0,0 0 1,0 0-2,-4 0 1,-1 0-1,1 0 1,-9 0 0,1 0 0,-1 0 0,1 0-1,-1 4 2,5 0-2,-1 0 1,1 0 0,-1 1-1,1-1 1,3-4 0,5 0 0,4 0 0,8 0-1,9-4 1,8-1-1,-5 1 2,1-4-2,-9 4 2,-3 0-2,-5 0 2,-4 4-1,4 0-2,-8 0 2,8 4-1,-4 0 0,0 0 1,0 0-1,-5 0 0,5 0 0,0 1 1,4-1-1,1 0 0,3-4 1,0 0 0,4-4 0,-3 0 0,-1-1 1,4 1-2,-8 0 1,5 0-1,-5 4 1,-4 0 1,0 0-2,-5 0 0,-3 0 1,-4 0 1,3 4-2,1 0 0,0 0 1,8 5 0,-9-1 1,5-4-3,0 4 2,-4-3 0,4-1-1,3 0 1,14-4 0,20-4 1,37-17-2,34-29 1</inkml:trace>
    </iact:actionData>
  </iact:action>
  <iact:action type="add" startTime="198834">
    <iact:property name="dataType"/>
    <iact:actionData xml:id="d6">
      <inkml:trace xmlns:inkml="http://www.w3.org/2003/InkML" xml:id="stk6" contextRef="#ctx0" brushRef="#br0">17801 13625 0,'0'0'4,"0"0"-4,0 0 9,0 0 1,0 0-1,0 0 1,0 0 0,0 0 0,0 0-1,0 0 1,0 0 0,0 0 0,0 0 0,50 0-1,-34 4 1,9 1 0,12-1 0,9 4 0,8 0 0,-9 1-1,1-5 1,-5 0 0,-8 0 0,-4 0-1,-4 0 2,-4 0 14,-1 1-24,-3-1 1,-5 0 9,1-4-1,-1 0 0,0 4-1,1-4 0,-5 0 2,0 0-1,1 0 0,-1 0-1,4 0 1,-7 0-1,3 0 2,-4 4-2,0 0 1,0 0 0,0 0 0</inkml:trace>
    </iact:actionData>
  </iact:action>
  <iact:action type="add" startTime="199930">
    <iact:property name="dataType"/>
    <iact:actionData xml:id="d7">
      <inkml:trace xmlns:inkml="http://www.w3.org/2003/InkML" xml:id="stk7" contextRef="#ctx0" brushRef="#br0">16651 14722 0,'0'0'8,"0"0"2,0 0 1,0 0-5,0 0 4,0 0 0,0 0 1,0 0-2,41 0 1,-24 0 0,-1-4-1,5 4 1,0 0 0,-1-4 0,1 4 0,0 0-1,-1 0 1,5 0-1,-4-4 1,4 4 0,0 0 0,-1 0-1,1 0 2,-4 0-2,0 0 1,3 0 0,5 0-1</inkml:trace>
    </iact:actionData>
  </iact:action>
  <iact:action type="add" startTime="200997">
    <iact:property name="dataType"/>
    <iact:actionData xml:id="d8">
      <inkml:trace xmlns:inkml="http://www.w3.org/2003/InkML" xml:id="stk8" contextRef="#ctx0" brushRef="#br0">19543 14673 0,'0'0'6,"0"0"4,0 0 0,0 0 0,0 0-1,0 0 1,0 0 0,0 0-1,0 0 1,50 0 0,-38 0 0,0 0 0,9-4-1,0-1 1,8-3 0,8 0 0,8-4-1,9 3 1,4 1 0,4 4 0,0 4 0,0 0 0,0 0-1,5-4 1,-1 0 0,4-1 0,-4 1-1,-4 4 1,-4 4 0</inkml:trace>
    </iact:actionData>
  </iact:action>
  <iact:action type="add" startTime="205372">
    <iact:property name="dataType"/>
    <iact:actionData xml:id="d9">
      <inkml:trace xmlns:inkml="http://www.w3.org/2003/InkML" xml:id="stk9" contextRef="#ctx0" brushRef="#br0">17818 13294 0,'0'0'2,"0"0"0,0 0 9,0 0-2,0 0 0,0 0 1,0 0 0,0 0 0,-42 0-1,38 0 1,0-4 0,0 0 0,0-9 0,0-3-1,-1-5 2,1-4-2,0-4 1,4 0 0,0 0 0,4-12-1,9-5 1,16-7 0,16-5 0,17 4-1,9 4 2,3 9-2,-4 12 1,-8 8 0,-12 9-1,-9 3 1,-3 5 0,-5 4 0,8 4-1,13 0 2,12 5-2,13 7 1,3 5 0,1 0 0,-12 3 0,-9 1-1,-13 4 1,-7 0 0,-5 4-1,-8 1 1,-8-1 0,-5 0 0,-4 0 0,1-4-1,-5 0 1,-4-4 0,0 0-1,1-1 1,-1-3 0,-4 0 0,0 4 0,-4 4 0,-9 16-1</inkml:trace>
    </iact:actionData>
  </iact:action>
  <iact:action type="add" startTime="205964">
    <iact:property name="dataType"/>
    <iact:actionData xml:id="d10">
      <inkml:trace xmlns:inkml="http://www.w3.org/2003/InkML" xml:id="stk10" contextRef="#ctx0" brushRef="#br0">18546 13787 0,'0'0'8,"0"0"2,0 0 1,-54 20-2,21-11 0</inkml:trace>
    </iact:actionData>
  </iact:action>
  <iact:action type="add" startTime="207538">
    <iact:property name="dataType"/>
    <iact:actionData xml:id="d11">
      <inkml:trace xmlns:inkml="http://www.w3.org/2003/InkML" xml:id="stk11" contextRef="#ctx0" brushRef="#br0">16316 15145 0,'0'0'7,"0"0"2,0 0 0,0 0 1,0 0 0,0 0 0,0 0-1,0 0 1,0 0 0,0 0-1,0 0 1,0 0 0,0 0 0,0 0 0,0 0-1,0 0 1,41-17 0,-37 17 0,0 0-1,1 0 1,-1 0 0,4 0 0,0-4-1,9 0 1,3 0 0,9 0 0,9-1-1,3 1 1,0 0 0,1 0 0,3 4-1,-12 0 1,5 0 0,-9 0 1,4 0-2,-4 0 1,0 0 0,-5 0 0,-3 0-1,-4 0 1,-1 0 0,1 0-1,-5 0 2,1 0-2,-1 0 1,5 0 0,-1 0 0,1 0-1,-5 0 1,0 0 0,1 0 0,-5 0 0,0 0 0,1 0 0,-1 0-1,4 0 1,-7 0-1,3 0 1,0 0 0,-4 0-1,0 0 3,0 0-4,1 0 2,-1 0 0,0 0-1,0 0 1,0 0 0,0 0-1,0 0 2,5 0-2,-9 0 1,4 0 0,0 0-1,0 0 1,0 0 0,-4 0-1,0 0 2,0 0-2,0 0 1,0 0-1,0 0 1,0 0 0,0 0 0,0 0 0,0 0 0,0 0-1,0 0 1,0 0 0,0 0-1,0 0 1,0 0 0,0 0-1,0 0 1,0 0 0,0 0 0,0 0 0,-95 0 1,79 0-2,-1 0 1,-4 0 0,1 0 0,-1 0-1,4 0 1,1 0 0,-1 0 0,1 0 0,3 0-1,5 0 1,0 0 0,0 0-1,-1 0 1,5 0 0,0 0 0,0 0-1,0 0 1,4 0 0,0 0 0,0 0-1,0 0 1,0 0 0,0 0 0,0 0 0,0 0-1,0 0 2,0 0-2,0 0 1,0 0 0,82 0-1,-69 0 1,-1 0-1,-3 0 1,-1 0 0,0 0-1,0 0 1,-3 0 0,-1 0 0,0 0-1</inkml:trace>
    </iact:actionData>
  </iact:action>
  <iact:action type="add" startTime="211541">
    <iact:property name="dataType"/>
    <iact:actionData xml:id="d12">
      <inkml:trace xmlns:inkml="http://www.w3.org/2003/InkML" xml:id="stk12" contextRef="#ctx0" brushRef="#br0">19344 14950 0,'0'0'4,"0"0"-4,0 0 12,0 0-5,0 0 2,0 0 1,0 0 0,0 0 0,0 0 0,0 0-1,0 0 1,0 0 0,0 0 0,0 0 0,50 0-1,-46 0 1,8 0 0,5 0-1,4 0 1,8-4 0,0 0 0,4 4 0,0-4 0,0 4-1,0 0 1,-4 0 0,-4 0 0,0 0-1,-5 0 1,1 0 0,0 0 0,-1 0 0,1 0 0,-4 0 0,-1 0-1,1 0 1,-1 0 0,1 0 0,-1 0-1,1 0 1,-1 0 0,1 0-1,0-4 1,-1-1 0,5 1 0,-13 4-1,4 0 1,1 0-1,-1 0 2,5-4-2,-1 0 1,1 0 0,0 4-1,-1 0 2,1 0-2,-1 0 1,5 0 0,0 0-1,-1 0 1,5 0 1,8 0-2,-8 0 1,8 4 0,-4 0-1,0 0 0,-4 0 2,-4 1-1,-1-1 0,-3 0-1,-1 0 0,1-4 2,-5 0-1,1 0-1,-1 0 1,-4 0-1,1 0 2,-1 0-2,0 0 1,-4 0 0,5 0-1,-9 0 1,4 0 0,0 0 0,0 0-1,0 4 1,0-4 0,-4 4-1,0-4 1,0 0 0,0 0 0,0 0 0,0 0-1,0 0 1,0 0 1,0 0-2,0 0 1,0 0-1,0 0 1,0 0 0,0 0-1,0 0 1,0 0 0,0 0 0,0 0 0,0 0-1,0 0 1,0 0 0,0 0 0,-91-4-1,66 4 1,-4-4 0,1 4 0,-10 0-1,-3 0 1,-5 0 0,1 4 0,-1 0 0,1 0 0,3 1 1,1-1-3,12 0 2,-8 0 0,8 0-1,4-4 1,0 0-1,5 0 1,3 0 0,5 0 0,3 0-1,1 0 2,0 0-2,0 0 1,3 0 0,1 0 0,0 0 0,0 0-1,0 0 1,0 0-1,0 0 1,-1 0 0,5 0-1,0 0 1,0 0 0,0 0 0,0 0 0,0 0-1,87-4 2,-25-4-2,9 4 1,-5-1 0,-12 1-1,-13 0 2,-12 4-1,-8 0-1,-5 0 1,-3 0 0,-1 0-1,-4 0 1,5-4 0,3-8-1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945">
    <iact:property name="dataType"/>
    <iact:actionData xml:id="d0">
      <inkml:trace xmlns:inkml="http://www.w3.org/2003/InkML" xml:id="stk0" contextRef="#ctx0" brushRef="#br0">1094 12073 0,'0'0'3,"0"0"-1,0 0 6,0 0 2,50 12 0,-25-4-1,0 5 1,16-1 0,9 1 0,8-5-1,16 0 1,1 0 0,-1 1 1,-8 3-2,0 1 0,-8-1 2,-16 0-2,-17 1 1,-1-5-1,-7 0 1,0 5 0</inkml:trace>
    </iact:actionData>
  </iact:action>
  <iact:action type="add" startTime="55234">
    <iact:property name="dataType"/>
    <iact:actionData xml:id="d1">
      <inkml:trace xmlns:inkml="http://www.w3.org/2003/InkML" xml:id="stk1" contextRef="#ctx0" brushRef="#br0">3411 12358 0,'0'0'6,"0"0"5,0 0-3,0 0 2,0 0-1,0 0 2,0 0-2,0 0 1,75 0 0,-17 0 0,8 0-1,8 0 1,-7 0 0,-9 0 0,-1 0 1,1-4-2,-8 0 1,0 4-1,8 0 1,-5 0 0,1 0 0,12 4 0,1 0 0,-1 0-1,8-4 1,-8 0 0,1 0-1,-5-4 1,-4 0 1,0 4-3,4 0 3,-9 0-1,5 4-1,4 0 1,9 1-1,3-1 1,-3-4 0,-5 0-1,-4 0 1,-4 0 0,-5 0-1,5 4 1,4 0 0,13 4 0,12 1 0,-4-5 0,-1-4-1,-7-4 1,-1-5 0,-16 5-1,0 0 1,-4 4 0,0 0-1,4 4 1,8 0 1,4 0-2,5-4 1,3-4-1,-7-4 1,-9 0 0,-9-1 0,-7 5 0,-1 4 0,5 4 0,4 1-1,8 3 1,12-4 0,5 0-1,-9-4 1,-3 0 0,-14-4 0,1 0 0,-4 0 0,-5 4 0,1 0-1,3 4 1,5 0 0,4 0-1,4 0 0,0 0 1,-4 1 0,-4-1 0,0 0-1,-5-4 1,5 0 0,0-4 0,4 0 0,0 4-1,-9 0 1,1 4 0,0 0 0,-5 0-1,-8 0 1,-3 0 0,-1 0 1,-8 1-2,-5-1 1,1 0-1,0 0 1,-13-4-1,0 0 2,0 0-2,1 0 1,-5 0-1,0 0 1,0 0 0,0 0 0,0 0 0,0 0-1,1 0 1,3 0 0,-8 0-1,4 0 1,0 0 0,-4 0 0,0 0-1,0 0 1,0 0 0,0 0-1,0 0 1,0 0 0,0 0-1,0 0 1,0 0 0,0 4 0,0 0-1,0 0 1,0-4 1</inkml:trace>
    </iact:actionData>
  </iact:action>
  <iact:action type="add" startTime="57160">
    <iact:property name="dataType"/>
    <iact:actionData xml:id="d2">
      <inkml:trace xmlns:inkml="http://www.w3.org/2003/InkML" xml:id="stk2" contextRef="#ctx0" brushRef="#br0">1947 11932 0,'0'0'7,"0"0"2,0 0 0,0 0 1,0 0 0,0 0-1,0 0 2,0 0-2,0 0 1,-17 41 0,17-37-1,0 5 1,0-1 0,0 0 0,0 1-1,8 3 1,-8 0 0,9 1-1,-9-1 2,8 1-3,-8-1 1,8 1 1,-8-1 0,0 0-1,0 1 1</inkml:trace>
    </iact:actionData>
  </iact:action>
  <iact:action type="add" startTime="57520">
    <iact:property name="dataType"/>
    <iact:actionData xml:id="d3">
      <inkml:trace xmlns:inkml="http://www.w3.org/2003/InkML" xml:id="stk3" contextRef="#ctx0" brushRef="#br0">3411 12271 0,'0'0'5,"0"0"4,0 0 0,0 0 1,0 0 0,0 0-1,0 0 1,0 0 0,50 21 0,-17-13 0,17 1 0,8-1-1,8-4 0,-8 0 2,0 0-2,0 1 0,-17-5 2,0 4-2,-8 0 0</inkml:trace>
    </iact:actionData>
  </iact:action>
  <iact:action type="add" startTime="58189">
    <iact:property name="dataType"/>
    <iact:actionData xml:id="d4">
      <inkml:trace xmlns:inkml="http://www.w3.org/2003/InkML" xml:id="stk4" contextRef="#ctx0" brushRef="#br0">3453 12271 0,'0'0'7,"0"0"2,0 0 0,0 0 1,0 0 0,0 0 0,0 0 0,0 0 0,0 0 0,0 0-1,0 0 1,0 0 0,0 0-1,0 0 1,0 0 0,0 0-1</inkml:trace>
    </iact:actionData>
  </iact:action>
  <iact:action type="add" startTime="58470">
    <iact:property name="dataType"/>
    <iact:actionData xml:id="d5">
      <inkml:trace xmlns:inkml="http://www.w3.org/2003/InkML" xml:id="stk5" contextRef="#ctx0" brushRef="#br0">1980 12222 0,'0'0'6,"0"0"4,0 0 0,0 0 0,0 0-1,0 0 1,0 0 0,0 0-1,0 0 1,-58-46 0,25 34-1,-17-1 1,1 5 0,-18 4-1,1 0 1,0 0 0,0-9 0,0-7-1</inkml:trace>
    </iact:actionData>
  </iact:action>
  <iact:action type="add" startTime="60055">
    <iact:property name="dataType"/>
    <iact:actionData xml:id="d6">
      <inkml:trace xmlns:inkml="http://www.w3.org/2003/InkML" xml:id="stk6" contextRef="#ctx0" brushRef="#br0">3411 12458 0,'0'0'7,"0"0"3,0 0 0,0 0-1,0 0 1,0 0 0,0 0-1,0 0 1,0 0 0,0 0 0,0 0-1,0 0 1,0 0 0,0 0 0,0 0-1,0 0 1,0 0 0</inkml:trace>
    </iact:actionData>
  </iact:action>
  <iact:action type="add" startTime="60318">
    <iact:property name="dataType"/>
    <iact:actionData xml:id="d7">
      <inkml:trace xmlns:inkml="http://www.w3.org/2003/InkML" xml:id="stk7" contextRef="#ctx0" brushRef="#br0">1980 12135 0,'0'0'7,"0"0"2,0 0 1,0 0-1,0 0 1,-42-4 0,1-5 1,-25 1-3,-17 0 3,-24-13-2,-1-24 3</inkml:trace>
    </iact:actionData>
  </iact:action>
  <iact:action type="add" startTime="61275">
    <iact:property name="dataType"/>
    <iact:actionData xml:id="d8">
      <inkml:trace xmlns:inkml="http://www.w3.org/2003/InkML" xml:id="stk8" contextRef="#ctx0" brushRef="#br0">4123 12098 0,'0'0'7,"0"0"3,0 0-1,0 0 1,0 0-1,-41 28 2,32-23-2,9-1 1,-8 0 0,0 0-1,-1-4 1,-7 0 0,-1 0-1,-16-4 1,0 0 0,-16 4 0,-9 0-1,-9 4 1,10 0 0,7-4 1,8-4-2,9 0 1</inkml:trace>
    </iact:actionData>
  </iact:action>
  <iact:action type="add" startTime="61556">
    <iact:property name="dataType"/>
    <iact:actionData xml:id="d9">
      <inkml:trace xmlns:inkml="http://www.w3.org/2003/InkML" xml:id="stk9" contextRef="#ctx0" brushRef="#br0">1980 12139 0,'0'0'9,"0"0"0,0 0 1,0 0 0,0 0-1,-66-13 1,16-11 0,-24-14-1</inkml:trace>
    </iact:actionData>
  </iact:action>
  <iact:action type="add" startTime="142600">
    <iact:property name="dataType"/>
    <iact:actionData xml:id="d10">
      <inkml:trace xmlns:inkml="http://www.w3.org/2003/InkML" xml:id="stk10" contextRef="#ctx0" brushRef="#br0">22220 9257 0,'0'0'3,"0"0"-3,0 0 9,0 0 1,0 0 0,0 0 0,0 0 0,0 0-1,0 0 1,0 0 0,0 0 0,0 0-1,0 0 1,62-4 0,-29 4 0,8 0 0,1 0-1,3 4 1,5 0 0,-1 1 0,5-1 0,4-4 0,12-4 1,9-5-4,0 1 3,-5 4 0,-8 4 0,-12 4 1,-4 0-2,-13 0 0,-4 0 1,-8 1 0,0-1 0,-5-4-1,-3 0 1,0-4 0,-1-5-1</inkml:trace>
    </iact:actionData>
  </iact:action>
  <iact:action type="add" startTime="143612">
    <iact:property name="dataType"/>
    <iact:actionData xml:id="d11">
      <inkml:trace xmlns:inkml="http://www.w3.org/2003/InkML" xml:id="stk11" contextRef="#ctx0" brushRef="#br0">19816 9145 0,'0'0'7,"0"0"2,0 0 0,0 0 1,0 0 0,0 0-1,0 0 1,0 0 0,33 46 0,-16-34 0,-1 1 0,5-5 0,4 0 0,12 1-1,13-1 1,16 4-1,16 1 1,9-1 0,5 1 2,-1-5-4,0-8 3,0 0-2,4 0 1,-3 0 1,-1 0-2,-4 0 1,-4-4 0,4-4-1,4-5 2,4 1-2,-12 3 2,-8 5-2,-5 4 1,-8 4 0,0 1-1,-3-5 2,-6 0-1,-3-5 0,-4-7-1,-9-13 0</inkml:trace>
    </iact:actionData>
  </iact:action>
  <iact:action type="add" startTime="147079">
    <iact:property name="dataType"/>
    <iact:actionData xml:id="d12">
      <inkml:trace xmlns:inkml="http://www.w3.org/2003/InkML" xml:id="stk12" contextRef="#ctx0" brushRef="#br0">20217 10371 0,'0'0'3,"0"0"-3,0 0 11,0 0-3,0 0 2,0 0 0,0 0-1,0 0 1,0 0 1,0 0-2,0 0 0,0 0 1,0 0 0,42 0-1,-34-4 2,4 0-2,13 0 1,0-1 0,16 1-1,13 0 1,4 0 0,0 4 0,0 0 0,-8 0 0,-5 0 0,-4 0 0,-3 0-1,-5 0 1,-8 0 0,-1 0 0,-3 0-2,0 0 3,-5-4-1,5 0-1,-4 0 1,3-1 0,-3 1 0,-1 0 0,-3 4-1,3-4 2,9 0-2</inkml:trace>
    </iact:actionData>
  </iact:action>
  <iact:action type="add" startTime="152110">
    <iact:property name="dataType"/>
    <iact:actionData xml:id="d13">
      <inkml:trace xmlns:inkml="http://www.w3.org/2003/InkML" xml:id="stk13" contextRef="#ctx0" brushRef="#br0">20540 11563 0,'0'0'2,"0"0"0,0 0 8,0 0 1,0 0-3,0 0 1,0 0 1,0 0 0,0 0 0,0 0 0,0 0 0,0 0-1,0 0 1,0 0 0,0 0 0,0 0-1,45-8 1,-28 8 0,4 0-1,4 0 1,8 0 0,4 0 0,8 0 0,5 0 0,4 0-1,-5 0 2,-3 0-2,-5 0 1,-8 0 0,5 0 0,-13-4-1,3-4 1</inkml:trace>
    </iact:actionData>
  </iact:action>
  <iact:action type="add" startTime="155134">
    <iact:property name="dataType"/>
    <iact:actionData xml:id="d14">
      <inkml:trace xmlns:inkml="http://www.w3.org/2003/InkML" xml:id="stk14" contextRef="#ctx0" brushRef="#br0">18579 12296 0,'0'0'8,"0"0"2,0 0 0,0 0 0,0 0 0,0 0-1,0 0 1,0 0 0,0 0 0,0 0-1,0 0 1,0 0 0,0 0 0,0 0-1,45 0 1,-32 4 0,12 1-1,8-1 1,8 0 0,0 0-1,1-4 1,7 0 1,-7 0-2,3-4 1,-3 0 0,-1 0 0,5 4-1,-1 0 1,9 4 0,-9 0-1,9 0 1,4 0 0,0-4 0,0-4 0,-4 0 0,-5-4-1,-3-1 1,-5 1 0,1 4 0,-5 0 0,0 0 0,-4-1-1,0 1 1,-4 4-1,0 0 2,-4 0-2,-4 0 1,-5 0 0,1 0-1,-1 4 1,1-4 0,0 5 0,-1-1 0,1 0-1,-1 0 1,1-4 0,-1 4 0,5 0-1,0 0 1,3 1 0,5-5-1,0 0 1,4 0 0,1 0 0,3-5 0,4-3-1</inkml:trace>
    </iact:actionData>
  </iact:action>
  <iact:action type="add" startTime="156191">
    <iact:property name="dataType"/>
    <iact:actionData xml:id="d15">
      <inkml:trace xmlns:inkml="http://www.w3.org/2003/InkML" xml:id="stk15" contextRef="#ctx0" brushRef="#br0">16444 12334 0,'0'0'7,"0"0"3,0 0 0,0 0-1,0 0 1,46 4 0,-9-4 0,12 0 0,13-4 0,1-5 0,-1 1-1,0 0 1,-4 4 1,-1-1-1,6 5-1,7 5 1,8-1 0,1-4 0,4 0 0,-5 0-1,-7 4 1,-17 0-1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240">
    <iact:property name="dataType"/>
    <iact:actionData xml:id="d0">
      <inkml:trace xmlns:inkml="http://www.w3.org/2003/InkML" xml:id="stk0" contextRef="#ctx0" brushRef="#br0">21305 10375 0,'0'0'1,"0"0"1,0 0 8,0 0-1,0 0 2,0 0-1,0 0-1,0 0 1,0 0-1,0 0 1,0 0 0,0 0 0,13-41-1,-13 37 1,4-1-1,4-3 1,0 0 0,5 0-1,3 3 1,5 1 0,0 0 0,12 4-1,8 0 1,5 0 0,3 0-1,5-4 1,0-4 0,-4-1-1,-1 1 2,-3-4-2,-1 4 1,1-1 0,-5 5-1,1 4 1,-1 0 0,4 0 0,5 4-1,0 0 1,-5 1 0,-3-1-1,-5 0 1,-4-4-1,-4 0 2,0 0-2,4 0 1,0-4-1,0 0 1,4-5 0,1 1 0,-5 0 0,0 4 0,-4-1-1,-4 1 1,-5 4-1,-3 0 1,4 0 0,-1 0-1</inkml:trace>
    </iact:actionData>
  </iact:action>
  <iact:action type="add" startTime="82707">
    <iact:property name="dataType"/>
    <iact:actionData xml:id="d1">
      <inkml:trace xmlns:inkml="http://www.w3.org/2003/InkML" xml:id="stk1" contextRef="#ctx0" brushRef="#br0">19857 11332 0,'0'0'1,"0"0"2,0 0 5,0 0 3,0 0-2,0 0 1,0 0 0,0 0 0,-41 8-1,37-8 1,0 4 0,0-4 0,-1 0-1,5 0 1,0 0 0,0 4 0,0-4 0,0 4-1,0-4 1,0 0 0,0 0-1,0 0 2,0 0-3,0 0 2,0 0 0,0 0-1,0 0 1,87 42 0,-62-38-1,4 0 1,0 0 0,0-4 0,0 4-1,0-4 1,8 0-1,-4 0 1,9 0 0,-5 0-1,-4 0 1,-4 0-1,-8 0 1,-5 0 1,1 0-2,-5 0 0,-4 0 1,1 0 0,-1 0 0,-4 0-1,0 0 1,0 0-1,0 0 2,-4 0-2,0 0 1,0 0-1,0 0 1,0 0 0,0 0-1,0 0 1,-107 0 0,61 0-1,1 0 1,4 0-1,-1-4 1,9 0 0,4 4 0,0-4-1,0 0 1,4 0 0,1 4 0,3 0-1,4 0 1,5 0-1,-1 0 1,5 0-1,4 0 1,-8 0 1,7 0-2,1 0 0,4 0 1,0 0 0,0 0-1,0 0 1,0 0-1</inkml:trace>
    </iact:actionData>
  </iact:action>
  <iact:action type="add" startTime="131894">
    <iact:property name="dataType"/>
    <iact:actionData xml:id="d2">
      <inkml:trace xmlns:inkml="http://www.w3.org/2003/InkML" xml:id="stk2" contextRef="#ctx0" brushRef="#br0">5521 11514 0,'0'0'1,"0"0"3,0 0 5,0 0 0,0 0 1,0 0 0,0 0-1,0 0 1,0 0 0,0 0-1,0 0 1,0 0 0,0 0-1,0 0 1,0 0 0,0 0 0,0 0 0,0 0 0,62 0-1,1 0 1,15 0 0,13 0 0,0 0 1,-8 0-1,-4 0 1,-13 0-3,-12 4 2,-9 0 0,-4 0 0,-8 0-1,-4 0 2,0 1-2,5-1 1</inkml:trace>
    </iact:actionData>
  </iact:action>
  <iact:action type="add" startTime="133051">
    <iact:property name="dataType"/>
    <iact:actionData xml:id="d3">
      <inkml:trace xmlns:inkml="http://www.w3.org/2003/InkML" xml:id="stk3" contextRef="#ctx0" brushRef="#br0">3411 12354 0,'0'0'8,"0"0"2,0 0 1,0 0-1,0 0-1,0 0 1,75-20 0,-34 20 0,9 0-1,-1-5 2,9 1-1,0-4-1,0 0 1,-8-1 0,0 1 0</inkml:trace>
    </iact:actionData>
  </iact:action>
  <iact:action type="add" startTime="133955">
    <iact:property name="dataType"/>
    <iact:actionData xml:id="d4">
      <inkml:trace xmlns:inkml="http://www.w3.org/2003/InkML" xml:id="stk4" contextRef="#ctx0" brushRef="#br0">3411 12147 0,'0'0'8,"0"0"1,0 0 0,0 0 0</inkml:trace>
    </iact:actionData>
  </iact:action>
  <iact:action type="add" startTime="134234">
    <iact:property name="dataType"/>
    <iact:actionData xml:id="d5">
      <inkml:trace xmlns:inkml="http://www.w3.org/2003/InkML" xml:id="stk5" contextRef="#ctx0" brushRef="#br0">3411 12193 0,'0'0'6,"0"0"3,75-17 1,24-12 0</inkml:trace>
    </iact:actionData>
  </iact:action>
  <iact:action type="add" startTime="136331">
    <iact:property name="dataType"/>
    <iact:actionData xml:id="d6">
      <inkml:trace xmlns:inkml="http://www.w3.org/2003/InkML" xml:id="stk6" contextRef="#ctx0" brushRef="#br0">3411 11129 0,'0'0'6,"0"0"9,0 0-10,0 0 4,0 0 1,0 0 0,0 0 0,0 0-1,0 0 1,0 0 0,0 0 0,0 0 0,0 0-1,9 49 1,-1-32 0,0 4 0,0 3 0,1 5-1,16 0 1,-1 5 0,14-1 0,-1 0 0,12 0 0,9 0-1,0 0 3,-8 0-3,0-4 1,-1-4 0,-7-4 0,-9 0-1,8-5 1,-8-4-1,0 1 2,-8-1-1,12 5-1,-16-1 1,4-3 0,0-1 0,0 1-1,-1-5 1,-7 0 0,-1 1-1,-7-5 2,-1 0-2,0 0 0,1 0 2,-9 0-2,8-4 1,-8 0-1,8 0 2,-8 0-2,0 0 1,0 0 0,0 0-1,0 0 2,0 0-2,-83-62 1,34 29 0,-17-8 0,-9-5-1,5 1 1,-9 3 0,13 5 0,0 0 0,16-1 0,0-3-1,9-5 1,0-3 0,-1 3 0,22 13-1,-9 8 2,12 9-2</inkml:trace>
    </iact:actionData>
  </iact:action>
  <iact:action type="add" startTime="138522">
    <iact:property name="dataType"/>
    <iact:actionData xml:id="d7">
      <inkml:trace xmlns:inkml="http://www.w3.org/2003/InkML" xml:id="stk7" contextRef="#ctx0" brushRef="#br0">4123 12520 0,'0'0'7,"0"0"2,0 0 0,0 0 1,0 0 0,0 0 0,0 0-1,0 0 1,0 0 0,0 0 0,-75-4-1,1 0 1,-17 4 0,0 0 0,17 4-1,16 0 2,8 0-2,17 4 1</inkml:trace>
    </iact:actionData>
  </iact:action>
  <iact:action type="add" startTime="139080">
    <iact:property name="dataType"/>
    <iact:actionData xml:id="d8">
      <inkml:trace xmlns:inkml="http://www.w3.org/2003/InkML" xml:id="stk8" contextRef="#ctx0" brushRef="#br0">3411 12288 0,'0'0'5,"0"0"11,0 0-12,0 0 5,0 0 1,0 0 0,0 0-1</inkml:trace>
    </iact:actionData>
  </iact:action>
  <iact:action type="add" startTime="139348">
    <iact:property name="dataType"/>
    <iact:actionData xml:id="d9">
      <inkml:trace xmlns:inkml="http://www.w3.org/2003/InkML" xml:id="stk9" contextRef="#ctx0" brushRef="#br0">3411 12793 0,'0'0'7,"0"0"2,0 0 1</inkml:trace>
    </iact:actionData>
  </iact:action>
  <iact:action type="add" startTime="140416">
    <iact:property name="dataType"/>
    <iact:actionData xml:id="d10">
      <inkml:trace xmlns:inkml="http://www.w3.org/2003/InkML" xml:id="stk10" contextRef="#ctx0" brushRef="#br0">3999 12627 0,'0'0'6,"0"0"4,0 0 0,0 0-2,0 0 2,0 0 0,0 0 0,0 0 0,0 0 0,0 0-1,0 0 0,-50 9 2,25-5-2,-24 8 1,-17 5 0,-9 4 0,9-5-1,16-8 1</inkml:trace>
    </iact:actionData>
  </iact:action>
  <iact:action type="add" startTime="140648">
    <iact:property name="dataType"/>
    <iact:actionData xml:id="d11">
      <inkml:trace xmlns:inkml="http://www.w3.org/2003/InkML" xml:id="stk11" contextRef="#ctx0" brushRef="#br0">1980 12834 0,'0'0'7,"0"0"3,0 0 0,0 0 0,0 0 0</inkml:trace>
    </iact:actionData>
  </iact:action>
  <iact:action type="add" startTime="141071">
    <iact:property name="dataType"/>
    <iact:actionData xml:id="d12">
      <inkml:trace xmlns:inkml="http://www.w3.org/2003/InkML" xml:id="stk12" contextRef="#ctx0" brushRef="#br0">3411 12325 0,'0'0'7,"0"0"2,0 0 1,0 0-1,0 0 2,0 0-3,0 0 2,0 0 0,0 0 0,0 0 0</inkml:trace>
    </iact:actionData>
  </iact:action>
  <iact:action type="add" startTime="141215">
    <iact:property name="dataType"/>
    <iact:actionData xml:id="d13">
      <inkml:trace xmlns:inkml="http://www.w3.org/2003/InkML" xml:id="stk13" contextRef="#ctx0" brushRef="#br0">1980 12719 0,'0'0'7,"0"0"3,0 0 0,0 0 0,0 0 0,0 0-1,0 41 1,0-37 0,0 0-1,0 5 1,0-1 0,0 4-1</inkml:trace>
    </iact:actionData>
  </iact:action>
  <iact:action type="add" startTime="141380">
    <iact:property name="dataType"/>
    <iact:actionData xml:id="d14">
      <inkml:trace xmlns:inkml="http://www.w3.org/2003/InkML" xml:id="stk14" contextRef="#ctx0" brushRef="#br0">3411 13141 0,'0'0'8,"0"0"2,0 0 0,0 0-1</inkml:trace>
    </iact:actionData>
  </iact:action>
  <iact:action type="add" startTime="154840">
    <iact:property name="dataType"/>
    <iact:actionData xml:id="d15">
      <inkml:trace xmlns:inkml="http://www.w3.org/2003/InkML" xml:id="stk15" contextRef="#ctx0" brushRef="#br0">20139 11265 0,'0'0'2,"0"0"0,0 0 7,0 0 1,0 0 0,0 0 0,-54-12 0,12-5 0,-15-8-1,-10-8 1,1-4 0,4-4 0,8-1 0,9-3 0,12-1-1,12 1 1,9-1 0,12-4 0,12 1-1,0-13 1,13 0 0,13-1 0,15 5-1,5 21 1,8 17 0,1 11 0,7 18 0,21 11 0,13 22-1,-5 16 1,-20 12 0,-37 9 0,-42 3-1,-54 43 1,-78 49 0,-58 16 0,4-20 0,49-58-1,50-46 1,34-29 0</inkml:trace>
    </iact:actionData>
  </iact:action>
  <iact:action type="add" startTime="156792">
    <iact:property name="dataType"/>
    <iact:actionData xml:id="d16">
      <inkml:trace xmlns:inkml="http://www.w3.org/2003/InkML" xml:id="stk16" contextRef="#ctx0" brushRef="#br0">16531 11741 0,'0'0'6,"0"0"4,0 0 0,0 0-1,0 0 1,0 0 0,0 0-1,0 0 1,0 0 0,66-4 0,-25-4-1,17-4 1,13-1-1,11 5 1,9 4 0,9 4 1,-1 4-2,0-4 1,-3 0-1,3 0 1,-4 0-1,-8 4 2,-13 0-2,-16 0 1,-12 0-1,-17-4 2,-4 0-3,-9 0 1,-3 0 2,-1 0-2,-12 0 1,4 0 0,-4-4 0,0 4-1,0 0 2,-83-16-2,-8 7 1,-29 1 0,-16-4 0,16-5 0,29 5 0,16 8 0,22 4-1,15 0 1,13 0 0,13 4-1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81">
    <iact:property name="dataType"/>
    <iact:actionData xml:id="d0">
      <inkml:trace xmlns:inkml="http://www.w3.org/2003/InkML" xml:id="stk0" contextRef="#ctx0" brushRef="#br0">19890 8409 0,'0'0'1,"0"0"3,0 0 4,0 0 2,0 0 0,0 0 0,0 0-1,62-13 1,-16 1-1,4-1 2,-1 1-1,-3-1-1,-9 5 1,-4 4 0,-4 0-1,0 4 1,4 4 0,-8 0-1,8 0 2,4 0-2,5 1 1,3-1 0,-3-4 0,3 0-1,1-4 1,-5-5 0,0 1-1,1 0 2,-5 4-2,-4-1 1,-4 1 1,0 4-3,-4 0 2,0 0 0,-5 0 0,-3 0 0,-1 0-1,-3 0 1,3 0 0,-7 0 0,-1 0-1,0 0 2,0 0-2,-3 0 1,-1 0 0,0 0-1,0 0 1,0 0 0,0 0-1,0-4 1</inkml:trace>
    </iact:actionData>
  </iact:action>
  <iact:action type="add" startTime="22171">
    <iact:property name="dataType"/>
    <iact:actionData xml:id="d1">
      <inkml:trace xmlns:inkml="http://www.w3.org/2003/InkML" xml:id="stk1" contextRef="#ctx0" brushRef="#br0">21727 8338 0,'0'0'7,"0"0"2,0 0 1,0 0 0,0 0-1,0 0 2,0 0-2,0 0 2,0 0-2,0 0 1,0 0 0,0 0-1,0 0 1,0 0 0,0 0-1,0 0 1,0 0 0,0 0 0,0 0 0,0 0-1,46 29 1,-25-21 0,-1 5 0,9-1-1,4 1 1,5-5 0,3-4 0,0-4 0,1 0 0,3-4-1,1 0 1,3 0 1,1 4-1,0 4-1,-5 0 1,5 0 0,-5 4-1,1 1 1,-5-1 0,-4 0-1,1 0 1,-5-3 0,-13-1-1,1-4 2,0-9-2</inkml:trace>
    </iact:actionData>
  </iact:action>
  <iact:action type="add" startTime="25430">
    <iact:property name="dataType"/>
    <iact:actionData xml:id="d2">
      <inkml:trace xmlns:inkml="http://www.w3.org/2003/InkML" xml:id="stk2" contextRef="#ctx0" brushRef="#br0">22319 9659 0,'0'0'1,"0"0"2,0 0 7,0 0 0,0 0-1,0 0 1,0 0 0,0 0 0,62-17-1,-21 5 0,17-5 1,21 5 0,12 4 0,4 8-1,-8 0 2,-8 0-3,-5 0 3,-4-5-2,-7 1 1,-10 4 0,-3 0-1,-9 0 1,-8-4 0</inkml:trace>
    </iact:actionData>
  </iact:action>
  <iact:action type="add" startTime="26185">
    <iact:property name="dataType"/>
    <iact:actionData xml:id="d3">
      <inkml:trace xmlns:inkml="http://www.w3.org/2003/InkML" xml:id="stk3" contextRef="#ctx0" brushRef="#br0">19721 9754 0,'0'0'6,"0"0"3,0 0 1,0 0 0,49 21 0,5-13-1,17-4 1,3-4 0,5-4-1,12-4 0,20 0 3,22-5-1,3-3-2,-20-1-1,-21 5 1,-8 3 1,4 5 0,17 0-1,12 4 2,-9 0-2,1-4 0,-4 0 1</inkml:trace>
    </iact:actionData>
  </iact:action>
  <iact:action type="add" startTime="27084">
    <iact:property name="dataType"/>
    <iact:actionData xml:id="d4">
      <inkml:trace xmlns:inkml="http://www.w3.org/2003/InkML" xml:id="stk4" contextRef="#ctx0" brushRef="#br0">17619 9622 0,'0'0'7,"0"0"3,0 0 0,0 0 0,-41-13-2,41 9 2,0 0 0,0 4-1,0 0 1,0 0 0,107-25-1,-45 29 1,9 0 0,-1 0 0,0 1-1,5-5 1,24 0 0,21 4 0,4 0-1,-12 0 1,-17-4 0,-4-4-1,0-4 1,4-5-1,0 5 1,-16 4 0,-13 0 0,-16 0-1,-13 4 1,-4 4 0</inkml:trace>
    </iact:actionData>
  </iact:action>
  <iact:action type="add" startTime="29555">
    <iact:property name="dataType"/>
    <iact:actionData xml:id="d5">
      <inkml:trace xmlns:inkml="http://www.w3.org/2003/InkML" xml:id="stk5" contextRef="#ctx0" brushRef="#br0">21305 10632 0,'0'0'8,"0"0"0,0 0 2,0 0 0,0 0-1,0 0 1,0 0 0,0 0-1,0 0 1,42 33 0,-34-33-1,0 0 1,1 0 0,-1 0 0,0 0-1,-8 0 1,4 0 0,0 0 0,1 0-1,-1 0 1,-4 0 0,0 0-1</inkml:trace>
    </iact:actionData>
  </iact:action>
  <iact:action type="add" startTime="30179">
    <iact:property name="dataType"/>
    <iact:actionData xml:id="d6">
      <inkml:trace xmlns:inkml="http://www.w3.org/2003/InkML" xml:id="stk6" contextRef="#ctx0" brushRef="#br0">19783 10739 0,'0'0'7,"0"0"3,0 0-1,0 0 1,0 0 0,0 0-1,0 0 1,0 0-1,0 0 2,0 0-2,0 0 1,0 0 0,0 0-1,49 0 1,-32 0 0,4 0-1,4 0 2,8 0-2,8 0 1,13 0-1,8 0 2,8 0-2,9 0 2,-5 0-2,9-4 1,4-4 0,8-4 0,-4-5-1,-8 5 1,-9 3 0,-12 5 0,-8 4 0,-4 0 0,-9 0-1,-8 0 1,-4 0 0,-4 0 0,-4 0-1,-9 0 1,1 0 0,-5 0-1,0 0 2,-4 0-2,0 0 1,1 0 0,-1 0 0,-4 0-1,0-4 1,0 4 0,0 0 0,0 0-1,0 0 1,-120-50 0,49 46 0,-7 4 0,-5 4-1,0 1 1,5-5 0,-1 0 0,0 4 0,1 4-1,-5 4 1,4 1-1,5 3 1,4 1 1,12 0-2,12-5 1,9-4 0,8-4 0,12-8-1,5-12 1</inkml:trace>
    </iact:actionData>
  </iact:action>
  <iact:action type="add" startTime="31578">
    <iact:property name="dataType"/>
    <iact:actionData xml:id="d7">
      <inkml:trace xmlns:inkml="http://www.w3.org/2003/InkML" xml:id="stk7" contextRef="#ctx0" brushRef="#br0">21703 10566 0,'0'0'6,"0"0"4,0 0 0,0 0 0,0 0 0,0 0-1,0 0 1,0 0 0,0 0 0,0 0 0,45 37-1,-16-29 1,8 5 0,13-5 0,8-4-1,4-4 1,8 0 0,1 0-1,-5 0 2,-4 4-1,-8 0-1,-13-4 1,0-12 0,9-21-1</inkml:trace>
    </iact:actionData>
  </iact:action>
  <iact:action type="add" startTime="33261">
    <iact:property name="dataType"/>
    <iact:actionData xml:id="d8">
      <inkml:trace xmlns:inkml="http://www.w3.org/2003/InkML" xml:id="stk8" contextRef="#ctx0" brushRef="#br0">19700 11853 0,'0'0'7,"0"0"2,0 0 1,0 0 0,0 0-1,0 0 1,-41 17 0,37-13 0,-1 0-1,1 0 1,0 0 0,4 0 0,0 1-1,0-1 1,0-4-1,0 0 2,0 0-2,91 25 1,-29-21 0,4 0-1,-3-4 1,-6 0 0,-7 0 0,0 0-1,4 0 1,16 0 1,17 0-2,12-4 0,9-5 2,-13-3-1,-21 4 0,-16-1 0,-12 5-1,-5 0 0,0 0 1,5 0-1,12-4 1,16-1 0,13 1 0,0 4-1,-8 0 1,-13 0 0,-12 0 0,-9-1 0,-8 5 0,-3-4-1,3 0 2,17 0-2,16-4 1,21-1-1,-4 9 1,4 0 0,-4 5-1,8-5 1,29-17 0</inkml:trace>
    </iact:actionData>
  </iact:action>
  <iact:action type="add" startTime="35685">
    <iact:property name="dataType"/>
    <iact:actionData xml:id="d9">
      <inkml:trace xmlns:inkml="http://www.w3.org/2003/InkML" xml:id="stk9" contextRef="#ctx0" brushRef="#br0">17677 11750 0,'0'0'6,"0"0"5,0 0-2,0 0 1,0 0 0,-41 12 0,36-12-1,5 0 1,0 0 0,0 0 0,0 0-1,0 0 2,96 0-1,-30 4 0,17-4 0,12-4 0,12-4-1,9 0 2,-12 3-1,-13 10-1,-21-1 0</inkml:trace>
    </iact:actionData>
  </iact:action>
  <iact:action type="add" startTime="38130">
    <iact:property name="dataType"/>
    <iact:actionData xml:id="d10">
      <inkml:trace xmlns:inkml="http://www.w3.org/2003/InkML" xml:id="stk10" contextRef="#ctx0" brushRef="#br0">19820 13145 0,'0'0'6,"0"0"4,0 0 1,0 0-3,0 0 2,0 0 0,0 0-1,66-12 1,-20 16-1,3 4 2,-3-4-1,-9 0-1,-8 0 1,-4 1-1,0-1 1,0 0 0,-1-4-1,5 4 1,17 0 1,16 0 0,8 0-3,9 1 2,-17-1-1,-8 0 1,-9 0 0,-12 0 0,-4 0 0,-8 0-1,-4 1 1,-1-5 0,-3 0-1,-5 0 1,0 0 0,0 0 0,1 0-1,-5 0 2,0 0-2,0 0 1,0 0-1,0 0 1,-4 0 0,0 0-1,0 0 1,0 0 0,0 0-1</inkml:trace>
    </iact:actionData>
  </iact:action>
  <iact:action type="add" startTime="39074">
    <iact:property name="dataType"/>
    <iact:actionData xml:id="d11">
      <inkml:trace xmlns:inkml="http://www.w3.org/2003/InkML" xml:id="stk11" contextRef="#ctx0" brushRef="#br0">21281 12847 0,'0'0'6,"0"0"4,0 0-1,0 0 1,0 0 0,0 0-1,0 0 1,-21 41 0,25-37-1,4-4 1,5 0 1,3 5-2,5-1 1,8 0 1,8 0-2,5 0 0,11-4 1,9 0 0,0 0-1,0 0 1,5 0 1,-5 0-2,4 0 1,0 0 0,4 4 0,5-4-1,8 0 1,-5 0 0,1 0 0,-9 0 0,-8-4-1,-4 4 1,-4-4 0,-13-13 0,-8-24-1</inkml:trace>
    </iact:actionData>
  </iact:action>
  <iact:action type="add" startTime="64002">
    <iact:property name="dataType"/>
    <iact:actionData xml:id="d12">
      <inkml:trace xmlns:inkml="http://www.w3.org/2003/InkML" xml:id="stk12" contextRef="#ctx0" brushRef="#br0">22220 8545 0,'0'0'1,"0"0"3,0 0 5,0 0 0,0 0 1,0 0 0,-54-25-1,37 13 1,1-5 0,-5-3 0,-4-5 0,1 0-1,-5 0 1,-5 0 0,-3 0 0,0 5-1,0-1 2,-5 0-1,1 1-1,0-5 1,-5 0 0,1-4-1,-1 0 1,1-4-1,7 4 1,5 0 0,8 0 0,1 0-1,3-4 1,4 4 0,1 0 0,3-4-1,5 4 2,0 0-2,0 4 0,3 0 1,1 0 0,0-4 0,4 4-1,0 1 1,0-1 0,0 0 0,4 0-1,0 0 1,1 4 0,3 1 0,0-1-1,5 0 1,3 5 0,9-5-1,16 0 1,21-3-1,13-1 2,-1 0-2,-8 0 1,-12 4 0,-16 5 0,-10 3-1,-7 5 1,0 4 1,-5 0-3,1 0 2,-1 4 0,9 0-1,4 0 1,9 4 0,7 0 0,9 4-1,4 5 1,0-1-1,0 0 2,-5 1-2,-3-1 1,-4 1-1,-9-1 1,-4 1 0,-4-1 0,0 0-1,-13 1 1,5-1-1,0 5 2,-1 4-2,1 3 1,0 1 0,-1-4 0,-11 0-1,3-1 1,-4 1 0,1 0 0,-5-1 0,0 5-1,0 4 1,0 4 0,0 0 0,1 1-1,-5-5 1,0 0 0,0-5 0,0 1 0,0 0-1,0-4 1,0-5 0,0 1 0,0-5 0,0 1-1,0-1 2,-5 1-2,1 3 1,0 1 0,-4-1 0,-5 1-1,1 4 1,-5-1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505">
    <iact:property name="dataType"/>
    <iact:actionData xml:id="d0">
      <inkml:trace xmlns:inkml="http://www.w3.org/2003/InkML" xml:id="stk0" contextRef="#ctx0" brushRef="#br0">19253 3221 0,'0'0'2,"0"0"0,0 0 7,0 0 1,0 0 0,0 0 0,0 0 0,0 0 0,0 0 0,0 0-1,0 0 1,0 0 0,0 0 0,0 0 0,50 33 0,-29-33-1,-5 0 1,13 0 0,0 0-1,0 0 1,8 0 0,-4 0 0,9 0-1,3 0 1,9 8 0,4-8 0,0 0 0,0-8-1,0 8 1,-4-8 0,-5 8 0,1-9-1,-9 9 1,-4 0 0,-3-8-1,-1 8 2,-4-8-1,0 8 0,4 0-1,12-9 1,-3 9 0,11-8-1,1 8 2,8 0-2,-4 0 2,0 0-1,0 0-1,-8 0 2,-5 0-2,1 0 0,3 0 1,17 0 0,21 8 0,17-8-1,3 0 1,-7 0 0,-18 0 0,-11 0 0,3 9-1,13-1 1,16 0 1,13 1-2,-4-1 0,-13 0 2,-12-8-3,0 8 2,8-8 0,13 9 1,8-1-3,-9-8 3,-12 0-2,-16 0 1,-9 8-1,5 1 2,12-1-2,12 8 1,4 1 0,-7-9-1,-5-16 1,4 0-1</inkml:trace>
    </iact:actionData>
  </iact:action>
  <iact:action type="add" startTime="55404">
    <iact:property name="dataType"/>
    <iact:actionData xml:id="d1">
      <inkml:trace xmlns:inkml="http://www.w3.org/2003/InkML" xml:id="stk1" contextRef="#ctx0" brushRef="#br0">7880 6525 0,'0'0'2,"0"0"-1,0 0 9,0 0-1,0 0 1,0 0-1,70-4 2,-20-5-2,8 1 1,8-4-1,4-5 1,-8 0 0,21-3 0,20-5-1,13-4 1,0 0 0,-8 8 0,-21 9-1,-5 4 1,1-1 0,0 1 0,16-9-1,0 1 1,5-5 0,-17 5-1,0-1 1,-5 5-1,5 3 1,12 1 0,1-4 0,-1-1 0,-12 1-1,-8-1 1,-1 5 0,5-4-1,12 3 1,4-3 0,1 4 0,-13-1-1,-1 5 1,-15 0 0,-1 0 0,5 0-1,11 0 1,10 0 0,3-5 0,-4 5-1,-8 0 1,-4 0 0,-5 0 0,5 0 0,4 4-1,4 4 0,4 0 1,-4 0-1,-4 0 2,-4 0-1,-9 0-1,5 1 1,12-1-1,4 4 1,8 0 0,-3 5-1,-5-1 2,-4 1-2,0-1 1,4 0 0,9-3-1,3-5 2,-8 0-1,-8-4-1,-8 4 2,0 4-2,4 1 0,0-5 1,8 0 0,0-4 0,-4 0-1,-8 0 1,-9 0 0,-8 0 0,1 4 0,3 4-1,4 1 1,5-1 0,8-4 1,-8 0-2,-5 0 1,-8-4 0,-8 4 0,0 1 0,4 3-1,8 4 1,5 1 0,4-1-1,-5-4 1,-4-3 0,1-1 0,7 0 0,5 0-1,12 4 1,13 5 0,4-5 0,12 0 0,0-4-1,4-8 1,0-12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99">
    <iact:property name="dataType"/>
    <iact:actionData xml:id="d0">
      <inkml:trace xmlns:inkml="http://www.w3.org/2003/InkML" xml:id="stk0" contextRef="#ctx0" brushRef="#br0">7706 6102 0,'0'0'2,"0"0"-2,0 0 9,0 0 2,0 0-2,0 0 1,0 0 0,0 0 0,0 0-1,0 0 2,0 0-2,70 13 1,-16-13 0,16 0 0,13 0 0,0-4 0,-9-5-1,-7 1 2,-10 0-2,-15 4 2,-5 0-2,-8 4 0</inkml:trace>
    </iact:actionData>
  </iact:action>
  <iact:action type="add" startTime="13520">
    <iact:property name="dataType"/>
    <iact:actionData xml:id="d1">
      <inkml:trace xmlns:inkml="http://www.w3.org/2003/InkML" xml:id="stk1" contextRef="#ctx0" brushRef="#br0">5389 14317 0,'0'0'7,"0"0"4,0 0-2,0 0 1,50-13 0,-13 5 0,17 0 0,24-5-1,17 1 1,9-1 0,-13 1 1,-13 4-2,-11-1 1,-5-7 0,-4-5-1</inkml:trace>
    </iact:actionData>
  </iact:action>
  <iact:action type="add" startTime="14632">
    <iact:property name="dataType"/>
    <iact:actionData xml:id="d2">
      <inkml:trace xmlns:inkml="http://www.w3.org/2003/InkML" xml:id="stk2" contextRef="#ctx0" brushRef="#br0">9435 6090 0,'0'0'6,"0"0"4,0 0 0,0 0 0,0 0 0,0 0-1,0 0 1,0 0 0,0 0 0,0 0-1,0 0 1,0 0 0,0 0 0,0 0-1,0 0 1,0 0-1,0 0 1,0 0 0,0 0 0,0 0-1,0 0 1,0 0 0,0 0 0,0 0 0,-41-21-1,37 17 1,0 4-1,0-4 1,-1 0 0,1 4 0,0 0 0,0-4-1,0 4 1,4 0 0,0-4 0,0 4-1,0 0 1,0 0 0,0 0 0,0 0-1,0 0 1,0 0 0,99-9 0,-53 5 0,7 0 1,-11 0-3,-5 0 2,-4 4 0,-4 4-1,-12 0 1</inkml:trace>
    </iact:actionData>
  </iact:action>
  <iact:action type="add" startTime="15796">
    <iact:property name="dataType"/>
    <iact:actionData xml:id="d3">
      <inkml:trace xmlns:inkml="http://www.w3.org/2003/InkML" xml:id="stk3" contextRef="#ctx0" brushRef="#br0">10747 13981 0,'0'0'7,"0"0"3,0 0 1,0 0-4,0 0 3,0 0 0,0 0 0,54 21 0,-9-13-1,17 5 1,9 3-1,-5 1 2,0-1-2,-4-3 1,-4-5 1,-4-4-2,0 0 1,-1-4-1,9-4 1,13-4-1</inkml:trace>
    </iact:actionData>
  </iact:action>
  <iact:action type="add" startTime="16754">
    <iact:property name="dataType"/>
    <iact:actionData xml:id="d4">
      <inkml:trace xmlns:inkml="http://www.w3.org/2003/InkML" xml:id="stk4" contextRef="#ctx0" brushRef="#br0">6982 14048 0,'0'0'6,"0"0"3,0 0 1,0 0 0,0 0 0,0 0 0,0 0 0,41 0-1,1 0 1,16 0-1,16 0 1,13-5 0,-8 1 0,-5 0 1,-4-4-2,5 0 1,3 3 0,13 1-1,9 0 1,3 0 0,-16 4 0,-12 0-1,-13-4 1,-9 0 0,5 0 0,4 4 0,17 0-1,16-5 1,4 1 0,1-4 0,-18 0-1,-7-1 1,-9 1 0,0 0-1,9 0 1,3 4 0,9 4 0,4 0-1,-8 0 1,-8 0 0,-9-5 0,-4 1 0,-13 0-1,9 4 1,13 4 0</inkml:trace>
    </iact:actionData>
  </iact:action>
  <iact:action type="add" startTime="23917">
    <iact:property name="dataType"/>
    <iact:actionData xml:id="d5">
      <inkml:trace xmlns:inkml="http://www.w3.org/2003/InkML" xml:id="stk5" contextRef="#ctx0" brushRef="#br0">14450 6078 0,'0'0'2,"0"0"0,0 0 7,0 0 1,0 0 0,0 0-1,0 0 1,0 0-1,0 0 2,0 0-1,0 0-1,49-17 1,-20 13 0,5 0 0,3 0-1,4-1 1,5 1 0,7 0 0,5 0-1,9 4 1,11 0 1,5 0-2,-5 0 1,-3 0 0,-9 0 0,-8 0-1,-4 0 1,0 0 0,8 0 0,12 0 0,13 0-1,8 4 1,0-4 1,-4 0-2,-8 0-1,-4 0 2,4 0 0,3 4 1,1 0-1,-8 1-1,-9-1 0</inkml:trace>
    </iact:actionData>
  </iact:action>
  <iact:action type="add" startTime="26716">
    <iact:property name="dataType"/>
    <iact:actionData xml:id="d6">
      <inkml:trace xmlns:inkml="http://www.w3.org/2003/InkML" xml:id="stk6" contextRef="#ctx0" brushRef="#br0">14619 14043 0,'0'0'8,"0"0"1,0 0 0,0 0 1,0 0 0,42 25 0,-17-12 0,4-1-1,4-4 1,0-3-1,0-1 1,8-4 0,5 0 0,12 0 0,8 4-1,0-4 2,0 4-2,-8 0 1,-4 0 0,-4 5-1,-1-1 1,-11 0 0,-1 0 0,0 1 0,4-5 0,5 0-1,8 0 1,8 0 0,8-4-1,0 0 1,1 4 0,-13 0 0,-5 1 0,-7-1 0,-1 4-1,-7-4 1,-1 0 0,0 0-1,-8-4 1,13 0 0,-5 0 0,8 0 0,13 0 0,-4 0-1,8 0 1,0 0 0,4 5 0,-12-1 0,0 4 0,-5 0-1,-3-4 1,-9 1 0,-4-5 0,0 0-1,-4 0 1,9 0 0,-1 0 0,8 0 0,1 0-1,-1 0 1,5 0 0,-13 0 0,5 0 0,-5 0-1,0 4 1,0 0 0,1 0-1,-5 0 1,0 0 0,-4 0 0,-4 1-1,-1-1 1,5 0 0,0-4 0,0 0-1,9 0 1,3 0-1,4 0 2,1 0-1,4 4 0,3 0-1,-3 0 0,8 0 2,-13-4-2,9-8 1,4-21 0</inkml:trace>
    </iact:actionData>
  </iact:action>
  <iact:action type="add" startTime="58724">
    <iact:property name="dataType"/>
    <iact:actionData xml:id="d7">
      <inkml:trace xmlns:inkml="http://www.w3.org/2003/InkML" xml:id="stk7" contextRef="#ctx0" brushRef="#br0">12009 13994 0,'0'0'1,"0"0"5,0 0 0,0 0 5,0 0-2,0 0 0,0 0 1,0 0 0,0 0 0,0 0-1,0 0 1,0 0 0,0 0-1,0 0 2,0 0-2,45 0 1,-16 4 0,13 0 0,11 4-1,14 1 1,3 3 0,-4 0 0,-8 1 0,-4-1 1,-5 1-1,-3-5-2,-9 0 2,0-4 0,-8 1-1,-4-1 2,0-4-1,0 0-1,0 0 1,-9 0 0,1 0-1,-5 0 1,1 0 0,-5 0 0,0 0-1,-4 0 1,0 0 0,1 0 0,-5 0-1,0 0 1,0 0 0,0 0-1,0 0 1,0 0 0,0 0 0,0 0 0,-83-33 0,62 24 0,0 5-1,-3 0 1,-1-4 0,0 4 0,0-1 0,0 1 0,5 0 0,-1 0-1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05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28">
    <iact:property name="dataType"/>
    <iact:actionData xml:id="d0">
      <inkml:trace xmlns:inkml="http://www.w3.org/2003/InkML" xml:id="stk0" contextRef="#ctx0" brushRef="#br0">7226 13211 0,'0'0'2,"0"0"-1,0 0 9,0 0 0,0 0 0,58-29 0,-21 13 0,13-1 0,4-4-1,-1 1 1,-7-5 0,-5 0-1,-4 4 1,1 1 0,3-1 0</inkml:trace>
    </iact:actionData>
  </iact:action>
  <iact:action type="add" startTime="17908">
    <iact:property name="dataType"/>
    <iact:actionData xml:id="d1">
      <inkml:trace xmlns:inkml="http://www.w3.org/2003/InkML" xml:id="stk1" contextRef="#ctx0" brushRef="#br0">8335 12950 0,'0'0'9,"0"0"0,0 0 1,0 0 0,45 21-1,-12-13 1,13 1 1,20 3-3,17 9 3,4-1-2,-5 5 2,-11 0-1,-13-4-1,-13-5 1,-3 1 0,-1-5 0,-12 1 0,12 3 0,9 1 0,8 0-1,8-1 1,0 1-1,-4-5 1,-8 0 0,0 1 0,-9 3-1,-3 1 1,-5 0 0,-4 3 0,0 1-1,-8 0 1,-4-1 0,-5 1 0,1 0 0,-1 0-1,-3 3 1,-1 1 0,1 0 0,-1 0 0,0 4-1,1 0 1,-9 0 0,8 4-1,-3 0 1,-1 0 0,0 0 0,-4 0-1,-4-4 1,0 0 0,-4-4-1,0 0 1,0 0 0,0 0 0,0 0-1,0-1 1,-5 1 0,1 0 0,4 4-1,-13 4 1,5 0 0,-9 5 0,-4-1-1,-4 0 1,-8 0 0,4-3-1,-12-1 2,3-4-2,1-5 1,-1-3 0,1 0-1,-9 0 1,5-1 0,4 1 0,3 0 0,5-5-1,0 1 1,-4-1 0,0 1-1,-9-1 2,-12 1-1,-16 4-1,-17-1 1,-4 5 0,8-4-1,21-4 1,8-1 0,12-3 0,5-5-1,-5 0 1,-8 0 0,-12 1 0,-17-1 0,-3 4-1,3 1 1,8-5 0,13 0-1,17 1 1,3-5 0,5-4-1,-4 0 2,-5 0-2,1 0 1,-9 0 0,-4-4 0,0-1-1,4 1 1,1-4 0,3 0 0,9-5-1,-1 1 1,5-5 0,0-7-1,-1-5 1,1-5 0,4-3 0,0 0 0,0-9-1,-4-3 1,-1-9 0,-3 0 0,4 4 0,4 0-1,4 9 1,8-1 0,9 0-1,-1 1 1,1-5 0,-1-4 1,1 1-2,0-1 1,3 0-1,-3 4 1,12 9 0,4-1-1,4 1 1,5-4 0,7-1 0,9 0-1,5-3 1,3-5-1,4 0 2,1-4-2,3-4 1,1 4 0,-1 8 0,1 9 0,3 0 0,5 3-1,4 5 1,-4 4 0,-1 4-1,-3 5 1,4 3-1,-17 1 1,9 3 0,-5 1 0,5-1 0,3 1-1,13-1 1,9 1 0,7 0 0,1 3-1,-5 5 1,-8 0 0,-8 4 0,-8 0 0,-9 0 0,1-4-1</inkml:trace>
    </iact:actionData>
  </iact:action>
  <iact:action type="add" startTime="29660">
    <iact:property name="dataType"/>
    <iact:actionData xml:id="d2">
      <inkml:trace xmlns:inkml="http://www.w3.org/2003/InkML" xml:id="stk2" contextRef="#ctx0" brushRef="#br0">13850 16408 0,'0'0'2,"0"0"-1,0 0 10,0 0-1,0 0-2,50 4 3,-30 0-3,5 0 2,0-4 0,0 0 0,-5 0-1,1 0 1,4 0 0,0-4 0,4 0 0,8 0-1,8-1 1,9 5-1,8 0 2,9 0 0,3 5-3,-4-1 2,-8 0 0,-4 0-1,-8-4 1,0 0 0,3-4 0,14 0-1,11 0 1,5-1 0,4 5 0,-4 5-1,-9-1 1,-12 0 0,-8 0-1,-4-4 1,-1-4 0,9-4 0,8-1-1,13 5 1,12 0 0,-8 4-1,-5 0 1,-3 4 0,-13-4-1,-8 0 1,-1-4 0,5 0 0,9-4-1,7 3 1,5 1 0,-1 0 0,-3 4-1,-5 4 1,-8 0 0,-8-4 0,-4 0-1,3-4 1,9-4 0,9 0 0,12-1 0,8 5 0,-9 4-1,-3 0 1,-13 4-1,-4 1 1,-16-5 0,3 0 0,1-5-1,0 1 1,8-4 0,8 4 0,0 0-1,4 4 1,-12 0-1,8 4 1,-8 0 0,-4 0 0,-4 0-1,-5-4 1,-3 0 0,-1-4 0,5 0-1,3-4 1,5-1 0,8 1-1,4 4 1,5 4 0,-5 0-1,0 4 1,-8-4 0,-4 0 0,-5 0-1,-3-4 1,-1 0 0,5 0 0,8 0-1,4-5 1,4 5 0,0 4-1,1 0 1,-1 4 0,-4 0 0,0 1-1,-8-5 1,-1 0-1,9-5 1,13-3 0,8 0 0,4 4 0,-1 4-1,-15 0 1,-1 4 0,-8 0-1,-8-4 1,4 0 0,-8 0-1,3-4 1,5 0 0,8 0 0,13 4-1,8-5 0,4-7 1</inkml:trace>
    </iact:actionData>
  </iact:action>
  <iact:action type="add" startTime="40415">
    <iact:property name="dataType"/>
    <iact:actionData xml:id="d3">
      <inkml:trace xmlns:inkml="http://www.w3.org/2003/InkML" xml:id="stk3" contextRef="#ctx0" brushRef="#br0">17545 13008 0,'0'0'2,"0"0"2,-83 5 5,17 3 0,-9 8 0,5 5 0,12 0 1,8-1 0,5 1 1,-5-4-3,-12-1 2,-8 1 0,-13-1 0,-8 5-1,4 0 1,8 4 0,17-1-1,13 5 1,11 0 0,5 0-1,4 9 0,5 7 2,3 13-2,4 13 1,5 7 0,4 1-1,4-5 0,4-3 1,0-5 0,4 4-1,0-3 1,0-1 0,4 0 0,9 0-1,16 5 1,12-1 0,22 1-1,11-5 0,1-16 1,-5-9 0,-12-8 0,-8-8-1,-4-4 1,-5-5-1,1-3 1,3-9 0,9 0-1,17 0 1,8 0 0,3 0 1,-11 0-2,-5-4 0,-12 0 1,4-4 0,9-4-1,11-9 2,9-3-2,9-5 1,-1-4-1,-8-4 1,-12-9 0,-13-7 0,-8-5 0,-13 0-1,-8 4 1,-8 5 0,-4 3 0,-4 9-1,4 0 1,-9 0 0,1 4 0,-5 0 0,-4-8 0,-3-5-1,-10-11 1,-7-14 0,-9-15-1,-8-10 3,-4 1-3,-4 9 0,0 11 1,0 17 0,-9 9-1,-4 3 1,-7 1 0,-10 4 0,-3-5 0,0-24-1,-1-50 1</inkml:trace>
    </iact:actionData>
  </iact:action>
  <iact:action type="add" startTime="41983">
    <iact:property name="dataType"/>
    <iact:actionData xml:id="d4">
      <inkml:trace xmlns:inkml="http://www.w3.org/2003/InkML" xml:id="stk4" contextRef="#ctx0" brushRef="#br0">12021 14664 0,'0'0'7,"0"0"2,0 0 1,0 0-1,0 0 1,0 0 0,0 0-1,0 0 1,0 0 0,0 0 0,0 0-1,0 0 1,0 0 0,0 0-1,42 5 1,-9-1-1,20 0 1,9 4 0,9 0 0,-1 5-1,-4 3 1,-4 1 1,0 4-2,5-5 1,-1-3-1,4-5 1,5-4-1,-9-4 1,-4 0 0,-8 0-1,-5 0 1,-7 0 0,-1 4-1,0 5 1,-3-1-1,3 0 2,9 5-2,-13-5 1,4 0 0,-3-4-1,-5 0 1,-4-4 0,4 0 0,-13 0-1,9 0 1,0-4 1,-4 0-2,-4 0 1,-5 4-1,1 0 1,0 0-1,-9 0 2,0 0-1,0 0-1,1 0 1,-5 0-1,0 0 1,0 0 1,0 0-2,0 0 0,0 0 1,1 0 0,3 0 0,-8 0-1,0 0 1,0 0 0,0 0 0,0 0-1,0 0 1,0 0 0,0 0 0,0 0-1,0 0 1,0 0 0,0 0 0,0 0-1,0 0 2,-95-25-2,66 17 1,-4 0 0,0-1 0,-1 1 0,1 0-1,4-1 1,0 1 0,0 0 0,0 0 0,1-1-1,-6 1 1,-3 0 0,0 4-1,0-1 1,-5 1-1,1 0 2,0 0-1,-1 0-1,5 0 1,0 0 0,4-1 0,0 1-1,4 4 1,0-4 0,4 4-1,0 0 1,0-4 0,-4 0 0,0 0 0,-4 0-1,-8-1 1,-13-3 0,-8 0 0,0 0-1,-8 4 1,3-1 0,9 1-1,9 4 1</inkml:trace>
    </iact:actionData>
  </iact:action>
  <iact:action type="add" startTime="47030">
    <iact:property name="dataType"/>
    <iact:actionData xml:id="d5">
      <inkml:trace xmlns:inkml="http://www.w3.org/2003/InkML" xml:id="stk5" contextRef="#ctx0" brushRef="#br0">13432 12938 0,'0'0'2,"0"0"2,0 0 6,-8 50-2,-1-30 2,-7 1 0,-9-4 0,-29 3 0,-28-3-1,-18-1 1,-11 1 0,-14-5 0,-15 1 0,-13-5-1,-5-8 2,10-4-2,15 0 1,-8-9 0,-12-11 0,0-10 0,25-7-1,33-9 1,25-12 0,12-12 0,8-13-1,0 0 2,9-4-2,8 0 1,12 0-1,13 4 2,8 12-2,12 1 1,9-1-1,4-4 2,12 1-1,9-5 0,24 0 0,17 4-1,20 9 1,1 16-1,-9 13 1,5 8 0,20 8-1,16 4 2,9 9-2,-4 3 1,-8 9 0,12 9 0,8-1-1,-4 4 1,-21 5-1,1 8 1,-1 4 0,21 12 1,0 1-1,-24 3-2,-30 1 2,-16-1-1,-17 1 1,-8-5 0,-13-3 0,-8-5 0,-12-9-1,-4 1 1,-9-4-1,-7-4 1,-5-1-1,-5 9 2,-7 8-1,-9 21-1,-4 16 1,-3 9-1,-6-4 1,-11-5-1,-17-4 1,-21 0 0,-20-4-1,-5-8 2,9-12-1,0-9-1,-13-8 1,-29-5-1,-12-3 1,0-9 0,-4-12 0,-21-21-1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4B46828-BA31-45EC-B994-38C6EB681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6F7D47-EEE5-425E-8EAC-065BADD10D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781BCB7-C4A6-4FA5-B0C3-EB52546DE51A}" type="datetimeFigureOut">
              <a:rPr lang="zh-CN" altLang="en-US"/>
              <a:pPr>
                <a:defRPr/>
              </a:pPr>
              <a:t>2021/8/30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B873DCE-68C9-48F7-8495-0ECC93B7A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105B762-06AC-4C19-9881-6283EEA29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7018D-7261-4000-9614-55FB7403A9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940586-5497-4E39-B79A-235D2BC96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DB3783E-C98D-4396-9ECB-DC7F4B5769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139DD07D-DC8E-47A3-B93B-BAA8958C39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FB3D5183-3884-431C-88A0-59C334FB4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C10A9C0A-6C0B-456C-8F37-7E1FB4EDF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5053132-45B2-41B8-B2CD-BEC7204FA190}" type="slidenum">
              <a:rPr lang="zh-CN" altLang="en-US" sz="1200" smtClean="0"/>
              <a:pPr/>
              <a:t>7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8A20A59-167F-41D6-93BE-8700B7B068CE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6DC355DF-CFCF-4F2D-B798-24585B0D4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7315C46E-CE90-4550-9714-751169FBE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61DE2630-85E9-4586-9B37-C98FF8D9B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D61D61F-ABF5-4DF7-8968-00604A2563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A09341B4-0062-4A8E-AEA3-83637FA5F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63D89E57-E39B-4A8E-8727-207477749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2B5EA360-AA5F-4556-AFD6-D8ABAD36E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9975E5F2-12EB-4C98-828F-74DC5332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7514761-D7E4-4884-9A19-C66713E9D9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10BDBF7-610E-4A26-81AA-6FEEDE959F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2CE31DF2-7B26-40A5-B7EB-2C72061755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771A4EE-6D7F-4A69-8B56-4210FBED6A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9837669-4082-49C6-B86F-76371A6B8E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498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9528465-5169-4814-B4F6-5DE9F0FC77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F070ED-4AF3-4A20-BE10-912A5F970B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481598C-CB46-451F-846C-AFE76F594A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CD2F7-E64C-496F-8362-4AEDDD8966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746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2C07E4B-183B-4F2C-B929-63ED6C4CC0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E0F431A-7542-4EEC-8101-0EDC8416C7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C4EF257-EE09-4C89-8564-4D6E403D3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785D0-C4AE-4A93-97DD-58FCFDEB74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74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6D8AFAD-5502-46BC-A919-D8217500F2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40355BF-0DCE-4A92-99D2-E87342F6D1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998A682-A778-49FE-94DE-ED26386F60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7D53F-B93D-4AF1-AA3B-800969E3E3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098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E75BCC3-6525-4CCB-B9A7-55897C1213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EFDBC5A-9781-42EF-B221-1BBD8DF5DB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20827E6-16CB-438B-9E71-C9992B4973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5E6D1-B819-4F35-88E6-B4D4777E29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413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A9A8BDD-345D-4EE6-B65E-7C1404987B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B9FBF8A-9445-4127-934C-F0D2E6535B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10DF12D-B30C-4552-89FD-84D9487608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E4029-EC03-434A-9F71-114C36F82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893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E39D128-D67E-40F2-A90D-AEB82A7DF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055B890-468A-4F32-AEC9-706DA192D6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193C64F-4D5A-4348-989F-C3FA6081D4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97BF6-FC1F-4AC3-B43D-FF32CB8B8E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934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F9D100C-5050-4646-ADA6-9D5F25F507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3DD6BF0-467F-4A34-B03F-8170A9FDC3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77F296D-852E-4046-8C29-CFE45125D6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D5DA6-2B14-477B-8E89-4F6CF9D092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040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8767DAE-B127-46B1-829A-F6B0ECBB08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4387603-6FE5-46BB-8FC5-FD543625B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4711E176-8F1F-40B2-BF02-B3C3EF5D5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9341E-268A-41BB-8F97-9F0099F990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766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B3F502F-8D5D-4D6B-B04D-93575A773B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3DAB06C-BE7E-466D-8EC7-84BE13E7D8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28DF942-0DCC-4645-A5F1-1A8540DAEE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59864-64DD-4626-8369-A2EDBDB66D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6405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F6F5219-06E8-4F37-88F1-53F54EA08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23994F9-A8BF-4BD0-AF04-10B5B89586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886D495-E9AB-4B03-94E4-225AD4E5B0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5E20D-DA4C-46BD-A75C-CC7BD1130E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470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B1B009-F591-4CBD-A2B0-F7BE05069F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5EFAE8-EB1D-4E4F-80AE-E242E1F40D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4F81002-AAC6-4C2D-8EE3-C993AA2950B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350200-9F70-4E26-A966-CB6D25EE903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7718000-5452-4992-A46A-5CCCDF8F2F4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FA37AFF-178B-4A8D-8F2C-AE2AE8D93A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06786E5-F817-479B-B83B-34FB942E0C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CA64966-BD65-410A-B165-D95E7D7E5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C89A141D-9347-4DC8-9D34-80D7B4CB02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557C6911-3598-4DCC-9F15-AE254B641E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95B52AC-9E47-4671-B199-27ACD190AA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512E4C00-8E52-43E4-B988-B1E25A1C22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E29E5A39-B5FD-4AEC-9B53-E35F8F37DB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microsoft.com/office/2011/relationships/inkAction" Target="../ink/inkAction7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microsoft.com/office/2011/relationships/inkAction" Target="../ink/inkAction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microsoft.com/office/2011/relationships/inkAction" Target="../ink/inkAction10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png"/><Relationship Id="rId5" Type="http://schemas.microsoft.com/office/2011/relationships/inkAction" Target="../ink/inkAction1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11/relationships/inkAction" Target="../ink/inkAction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microsoft.com/office/2011/relationships/inkAction" Target="../ink/inkAction4.xml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95A601E-5E4A-4B87-9697-1BCC766C2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438400"/>
            <a:ext cx="7772400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第一章 介绍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57A3B03-C03B-41FD-AD56-7F54BD4C9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94"/>
    </mc:Choice>
    <mc:Fallback xmlns="">
      <p:transition spd="slow" advTm="31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C032DD99-C7E0-401C-977F-0696C739A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广义的“编译器”</a:t>
            </a:r>
            <a:r>
              <a:rPr lang="en-US" altLang="zh-CN"/>
              <a:t>——</a:t>
            </a:r>
            <a:r>
              <a:rPr lang="zh-CN" altLang="en-US"/>
              <a:t>浏览器</a:t>
            </a:r>
          </a:p>
        </p:txBody>
      </p:sp>
      <p:sp>
        <p:nvSpPr>
          <p:cNvPr id="15363" name="内容占位符 2">
            <a:extLst>
              <a:ext uri="{FF2B5EF4-FFF2-40B4-BE49-F238E27FC236}">
                <a16:creationId xmlns:a16="http://schemas.microsoft.com/office/drawing/2014/main" id="{224E803C-4FBF-487F-8E48-CF7D714FC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71775" y="1773238"/>
            <a:ext cx="3240088" cy="50323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/>
              <a:t>&lt;h1&gt;</a:t>
            </a:r>
            <a:r>
              <a:rPr lang="zh-CN" altLang="en-US" sz="2000" b="1"/>
              <a:t>今天天气真好！</a:t>
            </a:r>
            <a:r>
              <a:rPr lang="en-US" altLang="zh-CN" sz="2000" b="1"/>
              <a:t>&lt;/h1&gt;</a:t>
            </a:r>
            <a:endParaRPr lang="zh-CN" altLang="en-US" sz="2000" b="1"/>
          </a:p>
        </p:txBody>
      </p:sp>
      <p:sp>
        <p:nvSpPr>
          <p:cNvPr id="15364" name="下箭头 7">
            <a:extLst>
              <a:ext uri="{FF2B5EF4-FFF2-40B4-BE49-F238E27FC236}">
                <a16:creationId xmlns:a16="http://schemas.microsoft.com/office/drawing/2014/main" id="{1C7C9F96-D8EE-4420-A5E0-F1794FE9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391FA3-8C56-4FB7-9826-D35EC18133D8}"/>
              </a:ext>
            </a:extLst>
          </p:cNvPr>
          <p:cNvSpPr/>
          <p:nvPr/>
        </p:nvSpPr>
        <p:spPr>
          <a:xfrm>
            <a:off x="4139952" y="2924944"/>
            <a:ext cx="57740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366" name="图片 8" descr="examplehtml.JPG">
            <a:extLst>
              <a:ext uri="{FF2B5EF4-FFF2-40B4-BE49-F238E27FC236}">
                <a16:creationId xmlns:a16="http://schemas.microsoft.com/office/drawing/2014/main" id="{FC184BD8-1609-4DBB-AE7E-0ECD32C24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379913"/>
            <a:ext cx="5314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CE1B27C-A5A2-449B-AC8C-67087822C4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36800" y="1153440"/>
              <a:ext cx="5651280" cy="1195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CE1B27C-A5A2-449B-AC8C-67087822C4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7440" y="1144080"/>
                <a:ext cx="5670000" cy="1214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5B4D6A0-62B2-4E24-A5B5-DA285B1CD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69"/>
    </mc:Choice>
    <mc:Fallback xmlns="">
      <p:transition spd="slow" advTm="86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73934891-491A-4902-9CDC-2EE874AE68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词法分析</a:t>
            </a:r>
          </a:p>
        </p:txBody>
      </p:sp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A02420DD-D22B-41F5-B415-F3C5A63FD3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71775" y="1773238"/>
            <a:ext cx="3240088" cy="50323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/>
              <a:t>&lt;h1&gt;</a:t>
            </a:r>
            <a:r>
              <a:rPr lang="zh-CN" altLang="en-US" sz="2000" b="1"/>
              <a:t>今天天气真好！</a:t>
            </a:r>
            <a:r>
              <a:rPr lang="en-US" altLang="zh-CN" sz="2000" b="1"/>
              <a:t>&lt;/h1&gt;</a:t>
            </a:r>
            <a:endParaRPr lang="zh-CN" altLang="en-US" sz="2000" b="1"/>
          </a:p>
        </p:txBody>
      </p:sp>
      <p:sp>
        <p:nvSpPr>
          <p:cNvPr id="16388" name="下箭头 7">
            <a:extLst>
              <a:ext uri="{FF2B5EF4-FFF2-40B4-BE49-F238E27FC236}">
                <a16:creationId xmlns:a16="http://schemas.microsoft.com/office/drawing/2014/main" id="{9AE83A67-F4B5-43CD-8A22-8A3B68D28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3BE35E9-CEEF-46F9-BB7B-8476E2D5B80F}"/>
              </a:ext>
            </a:extLst>
          </p:cNvPr>
          <p:cNvSpPr txBox="1">
            <a:spLocks/>
          </p:cNvSpPr>
          <p:nvPr/>
        </p:nvSpPr>
        <p:spPr bwMode="auto">
          <a:xfrm>
            <a:off x="1835150" y="4652963"/>
            <a:ext cx="54737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 b="1" kern="0" dirty="0">
                <a:latin typeface="+mn-lt"/>
                <a:ea typeface="+mn-ea"/>
              </a:rPr>
              <a:t>LT header1_beg GT STR LT header1_end GT</a:t>
            </a:r>
            <a:endParaRPr lang="zh-CN" altLang="en-US" sz="2000" b="1" kern="0" dirty="0">
              <a:latin typeface="+mn-lt"/>
              <a:ea typeface="+mn-ea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BFEA761-A9A6-4A6F-9521-4468A0DCE47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87563" y="1989138"/>
            <a:ext cx="828675" cy="28082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980553B-6425-46EB-A583-428FB3CB0C1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16238" y="2097088"/>
            <a:ext cx="254000" cy="270033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3F100F-A5B5-4113-9369-58B4EF2B0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86138" y="2024063"/>
            <a:ext cx="538162" cy="270033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BC34B3A-0612-4AD2-9308-C47E6596D7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67175" y="2097088"/>
            <a:ext cx="325438" cy="262731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687E8BC-29F7-428E-849C-9A9971200E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80063" y="2097088"/>
            <a:ext cx="198437" cy="270033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5A95741-8848-45A2-91BA-A66451B067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0040" y="2168640"/>
              <a:ext cx="4632480" cy="2985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5A95741-8848-45A2-91BA-A66451B067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0680" y="2159280"/>
                <a:ext cx="4651200" cy="300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34E549C-EDBF-4D86-AB13-D15D17F9CF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98"/>
    </mc:Choice>
    <mc:Fallback xmlns="">
      <p:transition spd="slow" advTm="6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76F6CBF9-8780-4321-B4F8-765D077EC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</a:t>
            </a:r>
          </a:p>
        </p:txBody>
      </p:sp>
      <p:sp>
        <p:nvSpPr>
          <p:cNvPr id="17411" name="下箭头 7">
            <a:extLst>
              <a:ext uri="{FF2B5EF4-FFF2-40B4-BE49-F238E27FC236}">
                <a16:creationId xmlns:a16="http://schemas.microsoft.com/office/drawing/2014/main" id="{CAB9F1F6-0078-4B31-8513-313771FB9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7412" name="组合 40">
            <a:extLst>
              <a:ext uri="{FF2B5EF4-FFF2-40B4-BE49-F238E27FC236}">
                <a16:creationId xmlns:a16="http://schemas.microsoft.com/office/drawing/2014/main" id="{C0973240-A5CE-439B-8AB8-9801BEA5BBBF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4292600"/>
            <a:ext cx="6048375" cy="1552575"/>
            <a:chOff x="1619672" y="4293097"/>
            <a:chExt cx="6048672" cy="1552519"/>
          </a:xfrm>
        </p:grpSpPr>
        <p:sp>
          <p:nvSpPr>
            <p:cNvPr id="17414" name="Text Box 81">
              <a:extLst>
                <a:ext uri="{FF2B5EF4-FFF2-40B4-BE49-F238E27FC236}">
                  <a16:creationId xmlns:a16="http://schemas.microsoft.com/office/drawing/2014/main" id="{4A34346A-A28C-454B-876A-401F2CECF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7415" name="Text Box 83">
              <a:extLst>
                <a:ext uri="{FF2B5EF4-FFF2-40B4-BE49-F238E27FC236}">
                  <a16:creationId xmlns:a16="http://schemas.microsoft.com/office/drawing/2014/main" id="{DD1EE0BF-3C9F-4CEF-BE70-E2F5D0F51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6097" y="4725625"/>
              <a:ext cx="1390600" cy="70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一级标题结束</a:t>
              </a:r>
              <a:endParaRPr kumimoji="0" lang="en-US" altLang="zh-CN" sz="2000" b="1"/>
            </a:p>
          </p:txBody>
        </p:sp>
        <p:sp>
          <p:nvSpPr>
            <p:cNvPr id="17416" name="Text Box 84">
              <a:extLst>
                <a:ext uri="{FF2B5EF4-FFF2-40B4-BE49-F238E27FC236}">
                  <a16:creationId xmlns:a16="http://schemas.microsoft.com/office/drawing/2014/main" id="{7D8C9406-0B69-45C7-83E8-C8ED62028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17417" name="Line 89">
              <a:extLst>
                <a:ext uri="{FF2B5EF4-FFF2-40B4-BE49-F238E27FC236}">
                  <a16:creationId xmlns:a16="http://schemas.microsoft.com/office/drawing/2014/main" id="{9DB3CB79-6A9F-4990-B1BE-96E7222A2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8" name="Line 90">
              <a:extLst>
                <a:ext uri="{FF2B5EF4-FFF2-40B4-BE49-F238E27FC236}">
                  <a16:creationId xmlns:a16="http://schemas.microsoft.com/office/drawing/2014/main" id="{3B47891D-C8DC-4960-B324-7BE9979817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9" name="Line 90">
              <a:extLst>
                <a:ext uri="{FF2B5EF4-FFF2-40B4-BE49-F238E27FC236}">
                  <a16:creationId xmlns:a16="http://schemas.microsoft.com/office/drawing/2014/main" id="{6D6DA448-F411-4500-A09B-AF53D6D5C6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Text Box 81">
              <a:extLst>
                <a:ext uri="{FF2B5EF4-FFF2-40B4-BE49-F238E27FC236}">
                  <a16:creationId xmlns:a16="http://schemas.microsoft.com/office/drawing/2014/main" id="{08229A89-B2AE-43A9-AC04-0A4BB51EF1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7421" name="Text Box 81">
              <a:extLst>
                <a:ext uri="{FF2B5EF4-FFF2-40B4-BE49-F238E27FC236}">
                  <a16:creationId xmlns:a16="http://schemas.microsoft.com/office/drawing/2014/main" id="{20688F23-303C-446C-941A-881A4952E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7422" name="Text Box 83">
              <a:extLst>
                <a:ext uri="{FF2B5EF4-FFF2-40B4-BE49-F238E27FC236}">
                  <a16:creationId xmlns:a16="http://schemas.microsoft.com/office/drawing/2014/main" id="{06365D0F-6801-4F2F-BB22-9A87C5CE5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7744" y="4725625"/>
              <a:ext cx="1390600" cy="70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一级标题开始</a:t>
              </a:r>
              <a:endParaRPr kumimoji="0" lang="en-US" altLang="zh-CN" sz="2000" b="1"/>
            </a:p>
          </p:txBody>
        </p:sp>
        <p:sp>
          <p:nvSpPr>
            <p:cNvPr id="17423" name="Text Box 84">
              <a:extLst>
                <a:ext uri="{FF2B5EF4-FFF2-40B4-BE49-F238E27FC236}">
                  <a16:creationId xmlns:a16="http://schemas.microsoft.com/office/drawing/2014/main" id="{38D2F2ED-9D86-45E6-A1B1-076AB437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17424" name="Line 89">
              <a:extLst>
                <a:ext uri="{FF2B5EF4-FFF2-40B4-BE49-F238E27FC236}">
                  <a16:creationId xmlns:a16="http://schemas.microsoft.com/office/drawing/2014/main" id="{E2D06B4D-4F27-4435-8949-60F53CB5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Line 90">
              <a:extLst>
                <a:ext uri="{FF2B5EF4-FFF2-40B4-BE49-F238E27FC236}">
                  <a16:creationId xmlns:a16="http://schemas.microsoft.com/office/drawing/2014/main" id="{C261B04D-BADA-47D9-A9A1-137D3B086B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6" name="Line 90">
              <a:extLst>
                <a:ext uri="{FF2B5EF4-FFF2-40B4-BE49-F238E27FC236}">
                  <a16:creationId xmlns:a16="http://schemas.microsoft.com/office/drawing/2014/main" id="{41DB77B6-ABCE-4169-981F-F04B308BED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7" name="Text Box 81">
              <a:extLst>
                <a:ext uri="{FF2B5EF4-FFF2-40B4-BE49-F238E27FC236}">
                  <a16:creationId xmlns:a16="http://schemas.microsoft.com/office/drawing/2014/main" id="{E2E08300-9371-4A28-B2F2-1EAC0F4EBB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7428" name="Text Box 83">
              <a:extLst>
                <a:ext uri="{FF2B5EF4-FFF2-40B4-BE49-F238E27FC236}">
                  <a16:creationId xmlns:a16="http://schemas.microsoft.com/office/drawing/2014/main" id="{96FBF45A-F09C-4454-8D1D-BF6E5DED6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17429" name="Text Box 83">
              <a:extLst>
                <a:ext uri="{FF2B5EF4-FFF2-40B4-BE49-F238E27FC236}">
                  <a16:creationId xmlns:a16="http://schemas.microsoft.com/office/drawing/2014/main" id="{4CC32C7F-2A92-43A4-B4F6-99EFEE241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293097"/>
              <a:ext cx="1390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</a:t>
              </a:r>
              <a:endParaRPr kumimoji="0" lang="en-US" altLang="zh-CN" sz="2000" b="1"/>
            </a:p>
          </p:txBody>
        </p:sp>
        <p:sp>
          <p:nvSpPr>
            <p:cNvPr id="17430" name="Line 89">
              <a:extLst>
                <a:ext uri="{FF2B5EF4-FFF2-40B4-BE49-F238E27FC236}">
                  <a16:creationId xmlns:a16="http://schemas.microsoft.com/office/drawing/2014/main" id="{8C80FE42-91AC-4EE2-98CB-3805DA1DC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90">
              <a:extLst>
                <a:ext uri="{FF2B5EF4-FFF2-40B4-BE49-F238E27FC236}">
                  <a16:creationId xmlns:a16="http://schemas.microsoft.com/office/drawing/2014/main" id="{D5504282-273A-4F55-AD4C-2A76B8859B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Line 90">
              <a:extLst>
                <a:ext uri="{FF2B5EF4-FFF2-40B4-BE49-F238E27FC236}">
                  <a16:creationId xmlns:a16="http://schemas.microsoft.com/office/drawing/2014/main" id="{5295B036-E8EC-4264-949C-94FA0A57B8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55F0F957-A8E1-4BD4-8AF7-03E2E978A7A1}"/>
              </a:ext>
            </a:extLst>
          </p:cNvPr>
          <p:cNvSpPr txBox="1">
            <a:spLocks/>
          </p:cNvSpPr>
          <p:nvPr/>
        </p:nvSpPr>
        <p:spPr bwMode="auto">
          <a:xfrm>
            <a:off x="2771775" y="1773238"/>
            <a:ext cx="324008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 b="1" kern="0" dirty="0">
                <a:latin typeface="+mn-lt"/>
                <a:ea typeface="+mn-ea"/>
              </a:rPr>
              <a:t>LT header1_beg GT STR LT header1_end GT</a:t>
            </a:r>
            <a:endParaRPr lang="zh-CN" altLang="en-US" sz="2000" b="1" kern="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E85EDC1-6FA3-4449-B404-CE388CEBCE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6680" y="4110480"/>
              <a:ext cx="5130000" cy="1801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E85EDC1-6FA3-4449-B404-CE388CEBC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7320" y="4101120"/>
                <a:ext cx="5148720" cy="181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E97A026-4115-4CC7-AC02-BC0E809D3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21"/>
    </mc:Choice>
    <mc:Fallback xmlns="">
      <p:transition spd="slow" advTm="8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4788C47C-FB64-4F64-AA6B-6F1A59976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</a:t>
            </a:r>
          </a:p>
        </p:txBody>
      </p:sp>
      <p:sp>
        <p:nvSpPr>
          <p:cNvPr id="18435" name="下箭头 7">
            <a:extLst>
              <a:ext uri="{FF2B5EF4-FFF2-40B4-BE49-F238E27FC236}">
                <a16:creationId xmlns:a16="http://schemas.microsoft.com/office/drawing/2014/main" id="{131A2852-22FF-48B8-9507-831AABAE9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3068638"/>
            <a:ext cx="287337" cy="320675"/>
          </a:xfrm>
          <a:prstGeom prst="downArrow">
            <a:avLst>
              <a:gd name="adj1" fmla="val 50000"/>
              <a:gd name="adj2" fmla="val 5020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8436" name="组合 40">
            <a:extLst>
              <a:ext uri="{FF2B5EF4-FFF2-40B4-BE49-F238E27FC236}">
                <a16:creationId xmlns:a16="http://schemas.microsoft.com/office/drawing/2014/main" id="{80A666D5-2DC5-42BC-9A67-B1FFD7F73CA2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3357563"/>
            <a:ext cx="6048375" cy="1552575"/>
            <a:chOff x="1619672" y="4293097"/>
            <a:chExt cx="6048672" cy="1552519"/>
          </a:xfrm>
        </p:grpSpPr>
        <p:sp>
          <p:nvSpPr>
            <p:cNvPr id="18457" name="Text Box 81">
              <a:extLst>
                <a:ext uri="{FF2B5EF4-FFF2-40B4-BE49-F238E27FC236}">
                  <a16:creationId xmlns:a16="http://schemas.microsoft.com/office/drawing/2014/main" id="{BB15BBF5-1BD3-4F21-9B56-F30609478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8458" name="Text Box 83">
              <a:extLst>
                <a:ext uri="{FF2B5EF4-FFF2-40B4-BE49-F238E27FC236}">
                  <a16:creationId xmlns:a16="http://schemas.microsoft.com/office/drawing/2014/main" id="{E87ABA9D-A158-433A-AFDE-916602D556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6097" y="4725625"/>
              <a:ext cx="1390600" cy="70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一级标题结束</a:t>
              </a:r>
              <a:endParaRPr kumimoji="0" lang="en-US" altLang="zh-CN" sz="2000" b="1"/>
            </a:p>
          </p:txBody>
        </p:sp>
        <p:sp>
          <p:nvSpPr>
            <p:cNvPr id="18459" name="Text Box 84">
              <a:extLst>
                <a:ext uri="{FF2B5EF4-FFF2-40B4-BE49-F238E27FC236}">
                  <a16:creationId xmlns:a16="http://schemas.microsoft.com/office/drawing/2014/main" id="{9CCB2173-2134-43F1-AD6B-583406506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18460" name="Line 89">
              <a:extLst>
                <a:ext uri="{FF2B5EF4-FFF2-40B4-BE49-F238E27FC236}">
                  <a16:creationId xmlns:a16="http://schemas.microsoft.com/office/drawing/2014/main" id="{A2722562-C7C9-48A9-BF51-09C711372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Line 90">
              <a:extLst>
                <a:ext uri="{FF2B5EF4-FFF2-40B4-BE49-F238E27FC236}">
                  <a16:creationId xmlns:a16="http://schemas.microsoft.com/office/drawing/2014/main" id="{74D92F7E-ADE9-49F1-AFB0-A2207F9F1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2" name="Line 90">
              <a:extLst>
                <a:ext uri="{FF2B5EF4-FFF2-40B4-BE49-F238E27FC236}">
                  <a16:creationId xmlns:a16="http://schemas.microsoft.com/office/drawing/2014/main" id="{029720BA-8970-4504-91C8-58A8133AB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Text Box 81">
              <a:extLst>
                <a:ext uri="{FF2B5EF4-FFF2-40B4-BE49-F238E27FC236}">
                  <a16:creationId xmlns:a16="http://schemas.microsoft.com/office/drawing/2014/main" id="{5336E912-B89B-4B05-AB75-63B0A1F8D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8464" name="Text Box 81">
              <a:extLst>
                <a:ext uri="{FF2B5EF4-FFF2-40B4-BE49-F238E27FC236}">
                  <a16:creationId xmlns:a16="http://schemas.microsoft.com/office/drawing/2014/main" id="{DDB4E87A-D1CF-4926-968D-E9547C8227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8465" name="Text Box 83">
              <a:extLst>
                <a:ext uri="{FF2B5EF4-FFF2-40B4-BE49-F238E27FC236}">
                  <a16:creationId xmlns:a16="http://schemas.microsoft.com/office/drawing/2014/main" id="{A1DDED68-196E-4187-B208-4E9AD37BF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7744" y="4725625"/>
              <a:ext cx="1390600" cy="70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一级标题开始</a:t>
              </a:r>
              <a:endParaRPr kumimoji="0" lang="en-US" altLang="zh-CN" sz="2000" b="1"/>
            </a:p>
          </p:txBody>
        </p:sp>
        <p:sp>
          <p:nvSpPr>
            <p:cNvPr id="18466" name="Text Box 84">
              <a:extLst>
                <a:ext uri="{FF2B5EF4-FFF2-40B4-BE49-F238E27FC236}">
                  <a16:creationId xmlns:a16="http://schemas.microsoft.com/office/drawing/2014/main" id="{DB0F85EC-E295-42FE-A6D0-C27306DA5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18467" name="Line 89">
              <a:extLst>
                <a:ext uri="{FF2B5EF4-FFF2-40B4-BE49-F238E27FC236}">
                  <a16:creationId xmlns:a16="http://schemas.microsoft.com/office/drawing/2014/main" id="{6A7EB4FB-99FE-4810-9D5F-06C42060FB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Line 90">
              <a:extLst>
                <a:ext uri="{FF2B5EF4-FFF2-40B4-BE49-F238E27FC236}">
                  <a16:creationId xmlns:a16="http://schemas.microsoft.com/office/drawing/2014/main" id="{2AF00936-0298-4925-9D63-DA43CC2AC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9" name="Line 90">
              <a:extLst>
                <a:ext uri="{FF2B5EF4-FFF2-40B4-BE49-F238E27FC236}">
                  <a16:creationId xmlns:a16="http://schemas.microsoft.com/office/drawing/2014/main" id="{41CA38F9-FCCD-44C7-97E7-E1313438C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Text Box 81">
              <a:extLst>
                <a:ext uri="{FF2B5EF4-FFF2-40B4-BE49-F238E27FC236}">
                  <a16:creationId xmlns:a16="http://schemas.microsoft.com/office/drawing/2014/main" id="{95872830-1354-4A10-BB34-3A2596E736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8471" name="Text Box 83">
              <a:extLst>
                <a:ext uri="{FF2B5EF4-FFF2-40B4-BE49-F238E27FC236}">
                  <a16:creationId xmlns:a16="http://schemas.microsoft.com/office/drawing/2014/main" id="{79A3BC12-4EE8-4E24-8683-78D40C089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18472" name="Text Box 83">
              <a:extLst>
                <a:ext uri="{FF2B5EF4-FFF2-40B4-BE49-F238E27FC236}">
                  <a16:creationId xmlns:a16="http://schemas.microsoft.com/office/drawing/2014/main" id="{435D19D3-8520-4386-8784-09BFDAF22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293097"/>
              <a:ext cx="1390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</a:t>
              </a:r>
              <a:endParaRPr kumimoji="0" lang="en-US" altLang="zh-CN" sz="2000" b="1"/>
            </a:p>
          </p:txBody>
        </p:sp>
        <p:sp>
          <p:nvSpPr>
            <p:cNvPr id="18473" name="Line 89">
              <a:extLst>
                <a:ext uri="{FF2B5EF4-FFF2-40B4-BE49-F238E27FC236}">
                  <a16:creationId xmlns:a16="http://schemas.microsoft.com/office/drawing/2014/main" id="{5905C16F-9E41-42D0-B760-780777837B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Line 90">
              <a:extLst>
                <a:ext uri="{FF2B5EF4-FFF2-40B4-BE49-F238E27FC236}">
                  <a16:creationId xmlns:a16="http://schemas.microsoft.com/office/drawing/2014/main" id="{A5818406-820D-4C8B-A600-FDAB413D92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Line 90">
              <a:extLst>
                <a:ext uri="{FF2B5EF4-FFF2-40B4-BE49-F238E27FC236}">
                  <a16:creationId xmlns:a16="http://schemas.microsoft.com/office/drawing/2014/main" id="{7ACB5AAF-EA69-49DE-B6E2-FEEF3DC5C1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1183D8D0-2B42-4A9E-8A80-B36B6EF42C85}"/>
              </a:ext>
            </a:extLst>
          </p:cNvPr>
          <p:cNvSpPr txBox="1">
            <a:spLocks/>
          </p:cNvSpPr>
          <p:nvPr/>
        </p:nvSpPr>
        <p:spPr bwMode="auto">
          <a:xfrm>
            <a:off x="2771775" y="2420938"/>
            <a:ext cx="324008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 b="1" kern="0" dirty="0">
                <a:latin typeface="+mn-lt"/>
                <a:ea typeface="+mn-ea"/>
              </a:rPr>
              <a:t>LT header1_beg GT STR LT header1_end GT</a:t>
            </a:r>
            <a:endParaRPr lang="zh-CN" altLang="en-US" sz="2000" b="1" kern="0" dirty="0">
              <a:latin typeface="+mn-lt"/>
              <a:ea typeface="+mn-ea"/>
            </a:endParaRPr>
          </a:p>
        </p:txBody>
      </p:sp>
      <p:sp>
        <p:nvSpPr>
          <p:cNvPr id="18438" name="Text Box 41">
            <a:extLst>
              <a:ext uri="{FF2B5EF4-FFF2-40B4-BE49-F238E27FC236}">
                <a16:creationId xmlns:a16="http://schemas.microsoft.com/office/drawing/2014/main" id="{40DB6FEA-902B-4BA3-B21A-B126F36AB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1484313"/>
            <a:ext cx="316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id1  :=   id2  +  id3 * 60</a:t>
            </a:r>
          </a:p>
        </p:txBody>
      </p:sp>
      <p:sp>
        <p:nvSpPr>
          <p:cNvPr id="18439" name="右箭头 4">
            <a:extLst>
              <a:ext uri="{FF2B5EF4-FFF2-40B4-BE49-F238E27FC236}">
                <a16:creationId xmlns:a16="http://schemas.microsoft.com/office/drawing/2014/main" id="{A9C11B1B-E786-4EE9-AD25-609AA6440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1555750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8440" name="Text Box 78">
            <a:extLst>
              <a:ext uri="{FF2B5EF4-FFF2-40B4-BE49-F238E27FC236}">
                <a16:creationId xmlns:a16="http://schemas.microsoft.com/office/drawing/2014/main" id="{8CB4BDBF-EFB6-49DF-BA1F-185F3A4D8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96975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:=</a:t>
            </a:r>
          </a:p>
        </p:txBody>
      </p:sp>
      <p:sp>
        <p:nvSpPr>
          <p:cNvPr id="18441" name="Text Box 79">
            <a:extLst>
              <a:ext uri="{FF2B5EF4-FFF2-40B4-BE49-F238E27FC236}">
                <a16:creationId xmlns:a16="http://schemas.microsoft.com/office/drawing/2014/main" id="{8F89ACE6-2C98-4EFF-98A1-C11ADE138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517650"/>
            <a:ext cx="11430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</a:t>
            </a:r>
          </a:p>
        </p:txBody>
      </p:sp>
      <p:sp>
        <p:nvSpPr>
          <p:cNvPr id="18442" name="Text Box 80">
            <a:extLst>
              <a:ext uri="{FF2B5EF4-FFF2-40B4-BE49-F238E27FC236}">
                <a16:creationId xmlns:a16="http://schemas.microsoft.com/office/drawing/2014/main" id="{E930AFE5-258F-4E32-B316-188D4873C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711325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id2</a:t>
            </a:r>
          </a:p>
        </p:txBody>
      </p:sp>
      <p:sp>
        <p:nvSpPr>
          <p:cNvPr id="18443" name="Text Box 81">
            <a:extLst>
              <a:ext uri="{FF2B5EF4-FFF2-40B4-BE49-F238E27FC236}">
                <a16:creationId xmlns:a16="http://schemas.microsoft.com/office/drawing/2014/main" id="{B3B5C19E-4C4A-49F8-B6E2-8E503C481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968500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id3</a:t>
            </a:r>
          </a:p>
        </p:txBody>
      </p:sp>
      <p:sp>
        <p:nvSpPr>
          <p:cNvPr id="18444" name="Text Box 82">
            <a:extLst>
              <a:ext uri="{FF2B5EF4-FFF2-40B4-BE49-F238E27FC236}">
                <a16:creationId xmlns:a16="http://schemas.microsoft.com/office/drawing/2014/main" id="{99816897-6113-4A9C-AD19-FD907C285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454150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+</a:t>
            </a:r>
          </a:p>
        </p:txBody>
      </p:sp>
      <p:sp>
        <p:nvSpPr>
          <p:cNvPr id="18445" name="Text Box 83">
            <a:extLst>
              <a:ext uri="{FF2B5EF4-FFF2-40B4-BE49-F238E27FC236}">
                <a16:creationId xmlns:a16="http://schemas.microsoft.com/office/drawing/2014/main" id="{569A2357-0FE3-41D8-AB81-884B24D1C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1711325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*</a:t>
            </a:r>
          </a:p>
        </p:txBody>
      </p:sp>
      <p:sp>
        <p:nvSpPr>
          <p:cNvPr id="18446" name="Text Box 84">
            <a:extLst>
              <a:ext uri="{FF2B5EF4-FFF2-40B4-BE49-F238E27FC236}">
                <a16:creationId xmlns:a16="http://schemas.microsoft.com/office/drawing/2014/main" id="{37115738-191C-4B07-A4D7-C000825EF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1968500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60</a:t>
            </a:r>
          </a:p>
        </p:txBody>
      </p:sp>
      <p:sp>
        <p:nvSpPr>
          <p:cNvPr id="18447" name="Line 85">
            <a:extLst>
              <a:ext uri="{FF2B5EF4-FFF2-40B4-BE49-F238E27FC236}">
                <a16:creationId xmlns:a16="http://schemas.microsoft.com/office/drawing/2014/main" id="{595FF96A-C0C1-4E44-9E46-225F49C4C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17129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8" name="Line 86">
            <a:extLst>
              <a:ext uri="{FF2B5EF4-FFF2-40B4-BE49-F238E27FC236}">
                <a16:creationId xmlns:a16="http://schemas.microsoft.com/office/drawing/2014/main" id="{3ED9B741-7FB6-4302-A08E-CD774892C6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1454150"/>
            <a:ext cx="2286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9" name="Line 87">
            <a:extLst>
              <a:ext uri="{FF2B5EF4-FFF2-40B4-BE49-F238E27FC236}">
                <a16:creationId xmlns:a16="http://schemas.microsoft.com/office/drawing/2014/main" id="{DFC8FC08-3C4A-4797-A76A-4340F2631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1454150"/>
            <a:ext cx="4572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0" name="Line 88">
            <a:extLst>
              <a:ext uri="{FF2B5EF4-FFF2-40B4-BE49-F238E27FC236}">
                <a16:creationId xmlns:a16="http://schemas.microsoft.com/office/drawing/2014/main" id="{A07A71A3-BDF8-45EB-91C7-E540A5251D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646238"/>
            <a:ext cx="4572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1" name="Line 89">
            <a:extLst>
              <a:ext uri="{FF2B5EF4-FFF2-40B4-BE49-F238E27FC236}">
                <a16:creationId xmlns:a16="http://schemas.microsoft.com/office/drawing/2014/main" id="{5AAE339D-9994-4B8E-9836-F17ABFE65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1903413"/>
            <a:ext cx="3810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2" name="Line 90">
            <a:extLst>
              <a:ext uri="{FF2B5EF4-FFF2-40B4-BE49-F238E27FC236}">
                <a16:creationId xmlns:a16="http://schemas.microsoft.com/office/drawing/2014/main" id="{F1809764-03BF-4B0C-8A68-05326E9F54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0" y="1903413"/>
            <a:ext cx="1524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3" name="Line 91">
            <a:extLst>
              <a:ext uri="{FF2B5EF4-FFF2-40B4-BE49-F238E27FC236}">
                <a16:creationId xmlns:a16="http://schemas.microsoft.com/office/drawing/2014/main" id="{7E87B2B9-CE00-4E8E-B4B3-F081A5F03A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0400" y="1646238"/>
            <a:ext cx="1524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92CA518-5E67-463A-B560-5D592F947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4978400"/>
            <a:ext cx="77724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kern="0" dirty="0">
                <a:solidFill>
                  <a:srgbClr val="FF0000"/>
                </a:solidFill>
                <a:latin typeface="+mn-lt"/>
                <a:ea typeface="+mn-ea"/>
              </a:rPr>
              <a:t>两棵语法树有何不同？</a:t>
            </a:r>
          </a:p>
        </p:txBody>
      </p:sp>
      <p:sp>
        <p:nvSpPr>
          <p:cNvPr id="18455" name="矩形 1">
            <a:extLst>
              <a:ext uri="{FF2B5EF4-FFF2-40B4-BE49-F238E27FC236}">
                <a16:creationId xmlns:a16="http://schemas.microsoft.com/office/drawing/2014/main" id="{FE1611BC-11F3-4FBF-9C1C-FC98E194A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3390900"/>
            <a:ext cx="5878513" cy="1535113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8456" name="矩形 42">
            <a:extLst>
              <a:ext uri="{FF2B5EF4-FFF2-40B4-BE49-F238E27FC236}">
                <a16:creationId xmlns:a16="http://schemas.microsoft.com/office/drawing/2014/main" id="{41F2214E-6068-44A0-A7EA-883843B36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287463"/>
            <a:ext cx="2874963" cy="10953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CEE1FE4-1471-433F-A42F-62A4567D74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6480" y="1949400"/>
              <a:ext cx="6897960" cy="1414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CEE1FE4-1471-433F-A42F-62A4567D74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120" y="1940040"/>
                <a:ext cx="6916680" cy="1433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781C0E7-9B36-46F2-AE89-1675A378CA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91"/>
    </mc:Choice>
    <mc:Fallback xmlns="">
      <p:transition spd="slow" advTm="75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73CE8149-6847-4DF2-9F80-1A24B71616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语义分析</a:t>
            </a:r>
          </a:p>
        </p:txBody>
      </p:sp>
      <p:sp>
        <p:nvSpPr>
          <p:cNvPr id="19459" name="下箭头 7">
            <a:extLst>
              <a:ext uri="{FF2B5EF4-FFF2-40B4-BE49-F238E27FC236}">
                <a16:creationId xmlns:a16="http://schemas.microsoft.com/office/drawing/2014/main" id="{CDC35F01-E3DD-408B-988A-8E22F8B89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9460" name="组合 40">
            <a:extLst>
              <a:ext uri="{FF2B5EF4-FFF2-40B4-BE49-F238E27FC236}">
                <a16:creationId xmlns:a16="http://schemas.microsoft.com/office/drawing/2014/main" id="{7605223C-5E23-4503-B0DA-7D0853611058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4724400"/>
            <a:ext cx="6048375" cy="1120775"/>
            <a:chOff x="1619672" y="4725144"/>
            <a:chExt cx="6048672" cy="1120472"/>
          </a:xfrm>
        </p:grpSpPr>
        <p:sp>
          <p:nvSpPr>
            <p:cNvPr id="19484" name="Text Box 81">
              <a:extLst>
                <a:ext uri="{FF2B5EF4-FFF2-40B4-BE49-F238E27FC236}">
                  <a16:creationId xmlns:a16="http://schemas.microsoft.com/office/drawing/2014/main" id="{1D38F24D-3B73-4956-B4A0-FAE65F150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9485" name="Text Box 84">
              <a:extLst>
                <a:ext uri="{FF2B5EF4-FFF2-40B4-BE49-F238E27FC236}">
                  <a16:creationId xmlns:a16="http://schemas.microsoft.com/office/drawing/2014/main" id="{2441957E-C724-43B1-BAEE-43A4DB736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19486" name="Line 89">
              <a:extLst>
                <a:ext uri="{FF2B5EF4-FFF2-40B4-BE49-F238E27FC236}">
                  <a16:creationId xmlns:a16="http://schemas.microsoft.com/office/drawing/2014/main" id="{FBC0B48B-9D9B-41EF-9AB7-8846F828E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7" name="Line 90">
              <a:extLst>
                <a:ext uri="{FF2B5EF4-FFF2-40B4-BE49-F238E27FC236}">
                  <a16:creationId xmlns:a16="http://schemas.microsoft.com/office/drawing/2014/main" id="{65832E19-2040-48D9-8772-7C7BACF90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8" name="Line 90">
              <a:extLst>
                <a:ext uri="{FF2B5EF4-FFF2-40B4-BE49-F238E27FC236}">
                  <a16:creationId xmlns:a16="http://schemas.microsoft.com/office/drawing/2014/main" id="{627BB818-A802-4191-869D-3479D5C34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9" name="Text Box 81">
              <a:extLst>
                <a:ext uri="{FF2B5EF4-FFF2-40B4-BE49-F238E27FC236}">
                  <a16:creationId xmlns:a16="http://schemas.microsoft.com/office/drawing/2014/main" id="{E70C8040-A241-4208-B033-B3D2CBBE7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9490" name="Text Box 81">
              <a:extLst>
                <a:ext uri="{FF2B5EF4-FFF2-40B4-BE49-F238E27FC236}">
                  <a16:creationId xmlns:a16="http://schemas.microsoft.com/office/drawing/2014/main" id="{6156786C-878D-4743-9428-2A1D58775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9491" name="Text Box 84">
              <a:extLst>
                <a:ext uri="{FF2B5EF4-FFF2-40B4-BE49-F238E27FC236}">
                  <a16:creationId xmlns:a16="http://schemas.microsoft.com/office/drawing/2014/main" id="{727431DB-26EE-4F15-B8CE-3C80445AC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19492" name="Line 89">
              <a:extLst>
                <a:ext uri="{FF2B5EF4-FFF2-40B4-BE49-F238E27FC236}">
                  <a16:creationId xmlns:a16="http://schemas.microsoft.com/office/drawing/2014/main" id="{9ED6989A-8000-451C-8C3E-8DC6483BE4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3" name="Line 90">
              <a:extLst>
                <a:ext uri="{FF2B5EF4-FFF2-40B4-BE49-F238E27FC236}">
                  <a16:creationId xmlns:a16="http://schemas.microsoft.com/office/drawing/2014/main" id="{E2C1E9FD-7EAA-4872-B377-3563784505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4" name="Line 90">
              <a:extLst>
                <a:ext uri="{FF2B5EF4-FFF2-40B4-BE49-F238E27FC236}">
                  <a16:creationId xmlns:a16="http://schemas.microsoft.com/office/drawing/2014/main" id="{2D789FDF-4DB6-4B34-9210-7F4760014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5" name="Text Box 81">
              <a:extLst>
                <a:ext uri="{FF2B5EF4-FFF2-40B4-BE49-F238E27FC236}">
                  <a16:creationId xmlns:a16="http://schemas.microsoft.com/office/drawing/2014/main" id="{345B0466-DA8B-4B7F-B888-522809EB4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9496" name="Text Box 83">
              <a:extLst>
                <a:ext uri="{FF2B5EF4-FFF2-40B4-BE49-F238E27FC236}">
                  <a16:creationId xmlns:a16="http://schemas.microsoft.com/office/drawing/2014/main" id="{6BC8E86D-C0E8-4EDA-AF00-3D50A61B5B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19497" name="Line 89">
              <a:extLst>
                <a:ext uri="{FF2B5EF4-FFF2-40B4-BE49-F238E27FC236}">
                  <a16:creationId xmlns:a16="http://schemas.microsoft.com/office/drawing/2014/main" id="{E0654E78-B73B-4010-9EBE-D8E9B90DF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8" name="Line 90">
              <a:extLst>
                <a:ext uri="{FF2B5EF4-FFF2-40B4-BE49-F238E27FC236}">
                  <a16:creationId xmlns:a16="http://schemas.microsoft.com/office/drawing/2014/main" id="{BCCAA3C2-5B73-4FD5-B949-C9E2D1799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9" name="Line 90">
              <a:extLst>
                <a:ext uri="{FF2B5EF4-FFF2-40B4-BE49-F238E27FC236}">
                  <a16:creationId xmlns:a16="http://schemas.microsoft.com/office/drawing/2014/main" id="{596412C9-08E0-41B2-A14E-5D975EFDB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461" name="组合 40">
            <a:extLst>
              <a:ext uri="{FF2B5EF4-FFF2-40B4-BE49-F238E27FC236}">
                <a16:creationId xmlns:a16="http://schemas.microsoft.com/office/drawing/2014/main" id="{B193A8EF-2433-4371-9310-E3C45E43CBAF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1731963"/>
            <a:ext cx="6048375" cy="1120775"/>
            <a:chOff x="1619672" y="4725144"/>
            <a:chExt cx="6048672" cy="1120472"/>
          </a:xfrm>
        </p:grpSpPr>
        <p:sp>
          <p:nvSpPr>
            <p:cNvPr id="19468" name="Text Box 81">
              <a:extLst>
                <a:ext uri="{FF2B5EF4-FFF2-40B4-BE49-F238E27FC236}">
                  <a16:creationId xmlns:a16="http://schemas.microsoft.com/office/drawing/2014/main" id="{E5C7C3F9-D406-462D-B564-501DF1A5E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9469" name="Text Box 84">
              <a:extLst>
                <a:ext uri="{FF2B5EF4-FFF2-40B4-BE49-F238E27FC236}">
                  <a16:creationId xmlns:a16="http://schemas.microsoft.com/office/drawing/2014/main" id="{30BE7029-9211-43A5-AB85-BE03F247A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19470" name="Line 89">
              <a:extLst>
                <a:ext uri="{FF2B5EF4-FFF2-40B4-BE49-F238E27FC236}">
                  <a16:creationId xmlns:a16="http://schemas.microsoft.com/office/drawing/2014/main" id="{59C4168C-04B1-4A8E-9450-E9F17A157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1" name="Line 90">
              <a:extLst>
                <a:ext uri="{FF2B5EF4-FFF2-40B4-BE49-F238E27FC236}">
                  <a16:creationId xmlns:a16="http://schemas.microsoft.com/office/drawing/2014/main" id="{D2357EF7-E9E0-4DB5-B5A3-A615246021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2" name="Line 90">
              <a:extLst>
                <a:ext uri="{FF2B5EF4-FFF2-40B4-BE49-F238E27FC236}">
                  <a16:creationId xmlns:a16="http://schemas.microsoft.com/office/drawing/2014/main" id="{14CC13E1-415A-4281-A15F-AF8E515578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3" name="Text Box 81">
              <a:extLst>
                <a:ext uri="{FF2B5EF4-FFF2-40B4-BE49-F238E27FC236}">
                  <a16:creationId xmlns:a16="http://schemas.microsoft.com/office/drawing/2014/main" id="{42D1FBFF-1157-47E1-9A62-D572CCE65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9474" name="Text Box 81">
              <a:extLst>
                <a:ext uri="{FF2B5EF4-FFF2-40B4-BE49-F238E27FC236}">
                  <a16:creationId xmlns:a16="http://schemas.microsoft.com/office/drawing/2014/main" id="{A4448A61-8102-49C1-A25F-6DEBA2D96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9475" name="Text Box 84">
              <a:extLst>
                <a:ext uri="{FF2B5EF4-FFF2-40B4-BE49-F238E27FC236}">
                  <a16:creationId xmlns:a16="http://schemas.microsoft.com/office/drawing/2014/main" id="{268DABF1-FF7B-4B3C-9C07-480E6FC62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19476" name="Line 89">
              <a:extLst>
                <a:ext uri="{FF2B5EF4-FFF2-40B4-BE49-F238E27FC236}">
                  <a16:creationId xmlns:a16="http://schemas.microsoft.com/office/drawing/2014/main" id="{9B4D196F-312F-42CA-B108-8B6C069DD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7" name="Line 90">
              <a:extLst>
                <a:ext uri="{FF2B5EF4-FFF2-40B4-BE49-F238E27FC236}">
                  <a16:creationId xmlns:a16="http://schemas.microsoft.com/office/drawing/2014/main" id="{AD993E0D-5879-416D-ACB6-5255BE60E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8" name="Line 90">
              <a:extLst>
                <a:ext uri="{FF2B5EF4-FFF2-40B4-BE49-F238E27FC236}">
                  <a16:creationId xmlns:a16="http://schemas.microsoft.com/office/drawing/2014/main" id="{B2FDDF34-7FFA-47D7-8B2E-88B238449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9" name="Text Box 81">
              <a:extLst>
                <a:ext uri="{FF2B5EF4-FFF2-40B4-BE49-F238E27FC236}">
                  <a16:creationId xmlns:a16="http://schemas.microsoft.com/office/drawing/2014/main" id="{727080DE-8B27-4891-9798-2EE0B4F78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9480" name="Text Box 83">
              <a:extLst>
                <a:ext uri="{FF2B5EF4-FFF2-40B4-BE49-F238E27FC236}">
                  <a16:creationId xmlns:a16="http://schemas.microsoft.com/office/drawing/2014/main" id="{CE88E5B4-4DD7-4FAB-BDAF-F57A05D82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19481" name="Line 89">
              <a:extLst>
                <a:ext uri="{FF2B5EF4-FFF2-40B4-BE49-F238E27FC236}">
                  <a16:creationId xmlns:a16="http://schemas.microsoft.com/office/drawing/2014/main" id="{6E73AF02-6152-42D9-9CBA-DB9E02D13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2" name="Line 90">
              <a:extLst>
                <a:ext uri="{FF2B5EF4-FFF2-40B4-BE49-F238E27FC236}">
                  <a16:creationId xmlns:a16="http://schemas.microsoft.com/office/drawing/2014/main" id="{20A7A27C-3CFE-4D5A-858B-B9CD6664C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3" name="Line 90">
              <a:extLst>
                <a:ext uri="{FF2B5EF4-FFF2-40B4-BE49-F238E27FC236}">
                  <a16:creationId xmlns:a16="http://schemas.microsoft.com/office/drawing/2014/main" id="{853CACA9-D87F-4AC3-91E4-CE9F62CA86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462" name="Text Box 83">
            <a:extLst>
              <a:ext uri="{FF2B5EF4-FFF2-40B4-BE49-F238E27FC236}">
                <a16:creationId xmlns:a16="http://schemas.microsoft.com/office/drawing/2014/main" id="{FBEC31A9-930B-47AC-AB21-4C0A2CA35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4724400"/>
            <a:ext cx="1390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一级标题结束</a:t>
            </a:r>
            <a:endParaRPr kumimoji="0" lang="en-US" altLang="zh-CN" sz="2000" b="1"/>
          </a:p>
        </p:txBody>
      </p:sp>
      <p:sp>
        <p:nvSpPr>
          <p:cNvPr id="19463" name="Text Box 83">
            <a:extLst>
              <a:ext uri="{FF2B5EF4-FFF2-40B4-BE49-F238E27FC236}">
                <a16:creationId xmlns:a16="http://schemas.microsoft.com/office/drawing/2014/main" id="{B65910E8-3CCF-4125-9CFB-1B112915E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0" y="4724400"/>
            <a:ext cx="1390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一级标题开始</a:t>
            </a:r>
            <a:endParaRPr kumimoji="0" lang="en-US" altLang="zh-CN" sz="2000" b="1"/>
          </a:p>
        </p:txBody>
      </p:sp>
      <p:sp>
        <p:nvSpPr>
          <p:cNvPr id="19464" name="Text Box 83">
            <a:extLst>
              <a:ext uri="{FF2B5EF4-FFF2-40B4-BE49-F238E27FC236}">
                <a16:creationId xmlns:a16="http://schemas.microsoft.com/office/drawing/2014/main" id="{3EE6218F-3890-4B4E-AD87-6B30F199B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292600"/>
            <a:ext cx="1390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</a:t>
            </a:r>
            <a:endParaRPr kumimoji="0" lang="en-US" altLang="zh-CN" sz="2000" b="1"/>
          </a:p>
        </p:txBody>
      </p:sp>
      <p:sp>
        <p:nvSpPr>
          <p:cNvPr id="19465" name="Text Box 83">
            <a:extLst>
              <a:ext uri="{FF2B5EF4-FFF2-40B4-BE49-F238E27FC236}">
                <a16:creationId xmlns:a16="http://schemas.microsoft.com/office/drawing/2014/main" id="{896DB905-24E4-4B1B-8F0B-9C846D9FC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1701800"/>
            <a:ext cx="1390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一级标题结束</a:t>
            </a:r>
            <a:endParaRPr kumimoji="0" lang="en-US" altLang="zh-CN" sz="2000" b="1"/>
          </a:p>
        </p:txBody>
      </p:sp>
      <p:sp>
        <p:nvSpPr>
          <p:cNvPr id="19466" name="Text Box 83">
            <a:extLst>
              <a:ext uri="{FF2B5EF4-FFF2-40B4-BE49-F238E27FC236}">
                <a16:creationId xmlns:a16="http://schemas.microsoft.com/office/drawing/2014/main" id="{A7E31FA8-BCF3-4E62-A2D5-ACD2C671E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701800"/>
            <a:ext cx="1389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一级标题开始</a:t>
            </a:r>
            <a:endParaRPr kumimoji="0" lang="en-US" altLang="zh-CN" sz="2000" b="1"/>
          </a:p>
        </p:txBody>
      </p:sp>
      <p:sp>
        <p:nvSpPr>
          <p:cNvPr id="19467" name="Text Box 83">
            <a:extLst>
              <a:ext uri="{FF2B5EF4-FFF2-40B4-BE49-F238E27FC236}">
                <a16:creationId xmlns:a16="http://schemas.microsoft.com/office/drawing/2014/main" id="{64765019-FE09-4EE9-86D8-3F7F137AA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268413"/>
            <a:ext cx="1390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</a:t>
            </a:r>
            <a:endParaRPr kumimoji="0" lang="en-US" altLang="zh-CN" sz="20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FD0B194-F752-4E94-8792-F81E2E5922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0200" y="4517640"/>
              <a:ext cx="4114080" cy="751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FD0B194-F752-4E94-8792-F81E2E5922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840" y="4508280"/>
                <a:ext cx="4132800" cy="770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956DBBB-74CD-4993-8869-A60682B6C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42"/>
    </mc:Choice>
    <mc:Fallback xmlns="">
      <p:transition spd="slow" advTm="3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02851D6C-3C0F-45F9-921B-5D934F72B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浏览器渲染（“代码生成”）</a:t>
            </a:r>
          </a:p>
        </p:txBody>
      </p:sp>
      <p:sp>
        <p:nvSpPr>
          <p:cNvPr id="20483" name="下箭头 7">
            <a:extLst>
              <a:ext uri="{FF2B5EF4-FFF2-40B4-BE49-F238E27FC236}">
                <a16:creationId xmlns:a16="http://schemas.microsoft.com/office/drawing/2014/main" id="{5D685451-AD83-4A3A-8F38-DE129AC55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20484" name="组合 40">
            <a:extLst>
              <a:ext uri="{FF2B5EF4-FFF2-40B4-BE49-F238E27FC236}">
                <a16:creationId xmlns:a16="http://schemas.microsoft.com/office/drawing/2014/main" id="{49EE287F-0072-4FC6-B800-BE9ADD9FE914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1731963"/>
            <a:ext cx="6048375" cy="1120775"/>
            <a:chOff x="1619672" y="4725144"/>
            <a:chExt cx="6048672" cy="1120472"/>
          </a:xfrm>
        </p:grpSpPr>
        <p:sp>
          <p:nvSpPr>
            <p:cNvPr id="20489" name="Text Box 81">
              <a:extLst>
                <a:ext uri="{FF2B5EF4-FFF2-40B4-BE49-F238E27FC236}">
                  <a16:creationId xmlns:a16="http://schemas.microsoft.com/office/drawing/2014/main" id="{8271AA5A-2E38-44FE-9A4F-0C46BD8CE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20490" name="Text Box 84">
              <a:extLst>
                <a:ext uri="{FF2B5EF4-FFF2-40B4-BE49-F238E27FC236}">
                  <a16:creationId xmlns:a16="http://schemas.microsoft.com/office/drawing/2014/main" id="{F0A5FFBC-C5A4-4B89-8153-0867C947CC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20491" name="Line 89">
              <a:extLst>
                <a:ext uri="{FF2B5EF4-FFF2-40B4-BE49-F238E27FC236}">
                  <a16:creationId xmlns:a16="http://schemas.microsoft.com/office/drawing/2014/main" id="{AAB8BEBB-502F-493D-B1DA-F1A578D45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2" name="Line 90">
              <a:extLst>
                <a:ext uri="{FF2B5EF4-FFF2-40B4-BE49-F238E27FC236}">
                  <a16:creationId xmlns:a16="http://schemas.microsoft.com/office/drawing/2014/main" id="{831CC7A2-409D-43C4-A31F-D581DA3429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3" name="Line 90">
              <a:extLst>
                <a:ext uri="{FF2B5EF4-FFF2-40B4-BE49-F238E27FC236}">
                  <a16:creationId xmlns:a16="http://schemas.microsoft.com/office/drawing/2014/main" id="{493BFFE8-1C50-4F03-9614-82FC38843D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4" name="Text Box 81">
              <a:extLst>
                <a:ext uri="{FF2B5EF4-FFF2-40B4-BE49-F238E27FC236}">
                  <a16:creationId xmlns:a16="http://schemas.microsoft.com/office/drawing/2014/main" id="{D3B5249A-27D9-44E0-B2B5-23B730B85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20495" name="Text Box 81">
              <a:extLst>
                <a:ext uri="{FF2B5EF4-FFF2-40B4-BE49-F238E27FC236}">
                  <a16:creationId xmlns:a16="http://schemas.microsoft.com/office/drawing/2014/main" id="{5120BD83-18CD-4322-AD43-C79C30919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20496" name="Text Box 84">
              <a:extLst>
                <a:ext uri="{FF2B5EF4-FFF2-40B4-BE49-F238E27FC236}">
                  <a16:creationId xmlns:a16="http://schemas.microsoft.com/office/drawing/2014/main" id="{6774E8EC-5814-4A39-86D2-9886FCA81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20497" name="Line 89">
              <a:extLst>
                <a:ext uri="{FF2B5EF4-FFF2-40B4-BE49-F238E27FC236}">
                  <a16:creationId xmlns:a16="http://schemas.microsoft.com/office/drawing/2014/main" id="{340561C0-67DB-4CE1-B38C-3E6022651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Line 90">
              <a:extLst>
                <a:ext uri="{FF2B5EF4-FFF2-40B4-BE49-F238E27FC236}">
                  <a16:creationId xmlns:a16="http://schemas.microsoft.com/office/drawing/2014/main" id="{04DF2276-C433-4917-B1CE-8DF8EBA68B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Line 90">
              <a:extLst>
                <a:ext uri="{FF2B5EF4-FFF2-40B4-BE49-F238E27FC236}">
                  <a16:creationId xmlns:a16="http://schemas.microsoft.com/office/drawing/2014/main" id="{2503A187-0090-4F45-83B4-5ACB0C34B2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Text Box 81">
              <a:extLst>
                <a:ext uri="{FF2B5EF4-FFF2-40B4-BE49-F238E27FC236}">
                  <a16:creationId xmlns:a16="http://schemas.microsoft.com/office/drawing/2014/main" id="{3045A662-168A-4783-9110-3C1806D2F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20501" name="Text Box 83">
              <a:extLst>
                <a:ext uri="{FF2B5EF4-FFF2-40B4-BE49-F238E27FC236}">
                  <a16:creationId xmlns:a16="http://schemas.microsoft.com/office/drawing/2014/main" id="{66CEAF01-7777-447D-8FDC-452F83B1F0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0502" name="Line 89">
              <a:extLst>
                <a:ext uri="{FF2B5EF4-FFF2-40B4-BE49-F238E27FC236}">
                  <a16:creationId xmlns:a16="http://schemas.microsoft.com/office/drawing/2014/main" id="{E161B2AA-21B4-4E29-997D-DCF8A59AE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Line 90">
              <a:extLst>
                <a:ext uri="{FF2B5EF4-FFF2-40B4-BE49-F238E27FC236}">
                  <a16:creationId xmlns:a16="http://schemas.microsoft.com/office/drawing/2014/main" id="{69EF93EF-3592-4011-B69F-8B621B3A80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Line 90">
              <a:extLst>
                <a:ext uri="{FF2B5EF4-FFF2-40B4-BE49-F238E27FC236}">
                  <a16:creationId xmlns:a16="http://schemas.microsoft.com/office/drawing/2014/main" id="{C5041DFE-5CB0-412C-875A-4EBA88B5ED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0485" name="图片 59" descr="examplehtml.JPG">
            <a:extLst>
              <a:ext uri="{FF2B5EF4-FFF2-40B4-BE49-F238E27FC236}">
                <a16:creationId xmlns:a16="http://schemas.microsoft.com/office/drawing/2014/main" id="{9F7F4033-4798-4B4E-8C1D-DFC29CF55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379913"/>
            <a:ext cx="5314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Text Box 83">
            <a:extLst>
              <a:ext uri="{FF2B5EF4-FFF2-40B4-BE49-F238E27FC236}">
                <a16:creationId xmlns:a16="http://schemas.microsoft.com/office/drawing/2014/main" id="{46CAE10D-2614-4322-AE6F-EA4AEE019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1701800"/>
            <a:ext cx="1390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一级标题结束</a:t>
            </a:r>
            <a:endParaRPr kumimoji="0" lang="en-US" altLang="zh-CN" sz="2000" b="1"/>
          </a:p>
        </p:txBody>
      </p:sp>
      <p:sp>
        <p:nvSpPr>
          <p:cNvPr id="20487" name="Text Box 83">
            <a:extLst>
              <a:ext uri="{FF2B5EF4-FFF2-40B4-BE49-F238E27FC236}">
                <a16:creationId xmlns:a16="http://schemas.microsoft.com/office/drawing/2014/main" id="{BF4A1822-5029-40B0-9FA4-9B9D48DC7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701800"/>
            <a:ext cx="1389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一级标题开始</a:t>
            </a:r>
            <a:endParaRPr kumimoji="0" lang="en-US" altLang="zh-CN" sz="2000" b="1"/>
          </a:p>
        </p:txBody>
      </p:sp>
      <p:sp>
        <p:nvSpPr>
          <p:cNvPr id="20488" name="Text Box 83">
            <a:extLst>
              <a:ext uri="{FF2B5EF4-FFF2-40B4-BE49-F238E27FC236}">
                <a16:creationId xmlns:a16="http://schemas.microsoft.com/office/drawing/2014/main" id="{CF472A86-E5D4-40DB-A1E5-2081F7F42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268413"/>
            <a:ext cx="1390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</a:t>
            </a:r>
            <a:endParaRPr kumimoji="0" lang="en-US" altLang="zh-CN" sz="20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89C143C-ECE3-4270-B671-73F9B1D988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4480" y="5823360"/>
              <a:ext cx="2031840" cy="52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89C143C-ECE3-4270-B671-73F9B1D988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5120" y="5814000"/>
                <a:ext cx="2050560" cy="71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9C50E24-6516-4E61-A902-BCF161268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85"/>
    </mc:Choice>
    <mc:Fallback xmlns="">
      <p:transition spd="slow" advTm="66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7CB650CB-BD56-4877-B90B-8B71E0955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广义“编译器”</a:t>
            </a:r>
            <a:r>
              <a:rPr lang="en-US" altLang="zh-CN"/>
              <a:t>—</a:t>
            </a:r>
            <a:r>
              <a:rPr lang="zh-CN" altLang="en-US"/>
              <a:t>数据库查询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0950B9C6-9AB6-42EB-8ABD-120B18E4EA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1413" y="1773238"/>
            <a:ext cx="4032250" cy="50323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/>
              <a:t>Model=“Civic” AND Year=“2001”</a:t>
            </a:r>
            <a:endParaRPr lang="zh-CN" altLang="en-US" sz="2000" b="1"/>
          </a:p>
        </p:txBody>
      </p:sp>
      <p:sp>
        <p:nvSpPr>
          <p:cNvPr id="21508" name="下箭头 7">
            <a:extLst>
              <a:ext uri="{FF2B5EF4-FFF2-40B4-BE49-F238E27FC236}">
                <a16:creationId xmlns:a16="http://schemas.microsoft.com/office/drawing/2014/main" id="{F2A00429-35DF-4A45-BBDD-66D6BCA35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6B6CD9-6DA4-4BBC-A660-E97E3503C3BE}"/>
              </a:ext>
            </a:extLst>
          </p:cNvPr>
          <p:cNvSpPr/>
          <p:nvPr/>
        </p:nvSpPr>
        <p:spPr>
          <a:xfrm>
            <a:off x="4139952" y="2924944"/>
            <a:ext cx="57740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58223AE-8D83-47CB-9917-08F2C778403C}"/>
              </a:ext>
            </a:extLst>
          </p:cNvPr>
          <p:cNvGraphicFramePr>
            <a:graphicFrameLocks noGrp="1"/>
          </p:cNvGraphicFramePr>
          <p:nvPr/>
        </p:nvGraphicFramePr>
        <p:xfrm>
          <a:off x="539750" y="4724400"/>
          <a:ext cx="7848600" cy="1189038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ID#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Model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Year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Color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Dealer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Price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6734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Civic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2001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White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$17,000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4395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Civic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2001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Red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$17,000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F6D9DC9-4132-483D-A3C9-0775D71A71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2680" y="2154960"/>
              <a:ext cx="4063680" cy="3735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F6D9DC9-4132-483D-A3C9-0775D71A71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3320" y="2145600"/>
                <a:ext cx="4082400" cy="3754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412D6A3-6DCC-4431-A79B-0EA35A020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80"/>
    </mc:Choice>
    <mc:Fallback xmlns="">
      <p:transition spd="slow" advTm="49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F05D000-308B-4900-855E-7F34885B99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预习作业（思考、不必提交）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5175335-C9F2-48F3-87F1-8009F3865A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9438" indent="-579438" eaLnBrk="1" hangingPunct="1"/>
            <a:r>
              <a:rPr lang="zh-CN" altLang="en-US" dirty="0"/>
              <a:t>对上一页的数据库查询表达式进行分词、构造语法树</a:t>
            </a:r>
            <a:endParaRPr lang="en-US" altLang="zh-CN" dirty="0"/>
          </a:p>
          <a:p>
            <a:pPr marL="979488" lvl="1" indent="-579438" eaLnBrk="1" hangingPunct="1"/>
            <a:r>
              <a:rPr lang="zh-CN" altLang="en-US" dirty="0"/>
              <a:t>注意，编译器里的分词与自然语言分词的不同之处（见第</a:t>
            </a:r>
            <a:r>
              <a:rPr lang="en-US" altLang="zh-CN" dirty="0"/>
              <a:t>4</a:t>
            </a:r>
            <a:r>
              <a:rPr lang="zh-CN" altLang="en-US" dirty="0"/>
              <a:t>页）</a:t>
            </a:r>
            <a:endParaRPr lang="en-US" altLang="zh-CN" dirty="0"/>
          </a:p>
          <a:p>
            <a:pPr marL="979488" lvl="1" indent="-579438" eaLnBrk="1" hangingPunct="1"/>
            <a:r>
              <a:rPr lang="zh-CN" altLang="en-US" dirty="0"/>
              <a:t>要求构造第</a:t>
            </a:r>
            <a:r>
              <a:rPr lang="en-US" altLang="zh-CN" dirty="0"/>
              <a:t>13</a:t>
            </a:r>
            <a:r>
              <a:rPr lang="zh-CN" altLang="en-US"/>
              <a:t>页“第二种语法树”那样的语法树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E72C4C8-A8F1-4EC1-A241-C6B62039EB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7120" y="1912320"/>
              <a:ext cx="7050240" cy="2072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E72C4C8-A8F1-4EC1-A241-C6B62039E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7760" y="1902960"/>
                <a:ext cx="7068960" cy="2090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991A9D7-BB02-4D46-B438-D2DB5F6FC8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15"/>
    </mc:Choice>
    <mc:Fallback xmlns="">
      <p:transition spd="slow" advTm="155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F05D000-308B-4900-855E-7F34885B99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综合性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5175335-C9F2-48F3-87F1-8009F3865A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9438" indent="-579438" eaLnBrk="1" hangingPunct="1"/>
            <a:r>
              <a:rPr lang="zh-CN" altLang="en-US"/>
              <a:t>跨越，渗透</a:t>
            </a:r>
          </a:p>
          <a:p>
            <a:pPr marL="1341438" lvl="1" indent="-481013" eaLnBrk="1" hangingPunct="1"/>
            <a:r>
              <a:rPr lang="zh-CN" altLang="en-US"/>
              <a:t>程序设计语言与算法</a:t>
            </a:r>
          </a:p>
          <a:p>
            <a:pPr marL="1341438" lvl="1" indent="-481013" eaLnBrk="1" hangingPunct="1"/>
            <a:r>
              <a:rPr lang="zh-CN" altLang="en-US"/>
              <a:t>计算理论与软件工程</a:t>
            </a:r>
          </a:p>
          <a:p>
            <a:pPr marL="1341438" lvl="1" indent="-481013" eaLnBrk="1" hangingPunct="1"/>
            <a:r>
              <a:rPr lang="zh-CN" altLang="en-US"/>
              <a:t>体系结构与操作系统</a:t>
            </a:r>
          </a:p>
          <a:p>
            <a:pPr marL="579438" indent="-579438" eaLnBrk="1" hangingPunct="1"/>
            <a:r>
              <a:rPr lang="zh-CN" altLang="en-US"/>
              <a:t>组成部分</a:t>
            </a:r>
            <a:br>
              <a:rPr lang="zh-CN" altLang="en-US"/>
            </a:br>
            <a:r>
              <a:rPr lang="zh-CN" altLang="en-US"/>
              <a:t>环境</a:t>
            </a:r>
            <a:br>
              <a:rPr lang="zh-CN" altLang="en-US"/>
            </a:br>
            <a:r>
              <a:rPr lang="zh-CN" altLang="en-US"/>
              <a:t>软件工具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0C6CAB7-C895-4F17-9D49-4A33BEF74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63"/>
    </mc:Choice>
    <mc:Fallback xmlns="">
      <p:transition spd="slow" advTm="198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80BD57DE-CDBA-4EDB-BDB4-DE8D40F071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编译器要做哪些事情？</a:t>
            </a:r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A14DAF6B-7B0B-40FD-8254-578E7BCD49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3138488"/>
            <a:ext cx="2808287" cy="12985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 b="1"/>
              <a:t>position:=initial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/>
              <a:t>+rate*60</a:t>
            </a:r>
            <a:endParaRPr lang="zh-CN" altLang="en-US" sz="2800" b="1"/>
          </a:p>
        </p:txBody>
      </p:sp>
      <p:sp>
        <p:nvSpPr>
          <p:cNvPr id="7172" name="Text Box 41">
            <a:extLst>
              <a:ext uri="{FF2B5EF4-FFF2-40B4-BE49-F238E27FC236}">
                <a16:creationId xmlns:a16="http://schemas.microsoft.com/office/drawing/2014/main" id="{45054C0A-1841-4404-9E30-1659B2371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2620963"/>
            <a:ext cx="2735262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id3,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MULF #60.0,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id2,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ADDF R1,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R1, id1</a:t>
            </a:r>
          </a:p>
        </p:txBody>
      </p:sp>
      <p:sp>
        <p:nvSpPr>
          <p:cNvPr id="7173" name="右箭头 4">
            <a:extLst>
              <a:ext uri="{FF2B5EF4-FFF2-40B4-BE49-F238E27FC236}">
                <a16:creationId xmlns:a16="http://schemas.microsoft.com/office/drawing/2014/main" id="{CE109899-93EA-4518-A0B5-960CD7AA2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0456BA-575A-4FC5-8379-5467BB3B9D08}"/>
              </a:ext>
            </a:extLst>
          </p:cNvPr>
          <p:cNvSpPr/>
          <p:nvPr/>
        </p:nvSpPr>
        <p:spPr>
          <a:xfrm>
            <a:off x="4139952" y="3140968"/>
            <a:ext cx="57740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66DA912-AD05-4506-B107-70210DFA50B3}"/>
              </a:ext>
            </a:extLst>
          </p:cNvPr>
          <p:cNvSpPr txBox="1">
            <a:spLocks/>
          </p:cNvSpPr>
          <p:nvPr/>
        </p:nvSpPr>
        <p:spPr bwMode="auto">
          <a:xfrm>
            <a:off x="1331913" y="4883150"/>
            <a:ext cx="1800225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SzPct val="75000"/>
              <a:defRPr/>
            </a:pPr>
            <a:r>
              <a:rPr kumimoji="0" lang="zh-CN" altLang="en-US" b="1" dirty="0">
                <a:latin typeface="Times New Roman" pitchFamily="18" charset="0"/>
              </a:rPr>
              <a:t>我爱南开</a:t>
            </a:r>
            <a:endParaRPr lang="zh-CN" altLang="en-US" b="1" kern="0" dirty="0">
              <a:latin typeface="+mn-lt"/>
              <a:ea typeface="+mn-ea"/>
            </a:endParaRPr>
          </a:p>
        </p:txBody>
      </p:sp>
      <p:sp>
        <p:nvSpPr>
          <p:cNvPr id="7176" name="Text Box 41">
            <a:extLst>
              <a:ext uri="{FF2B5EF4-FFF2-40B4-BE49-F238E27FC236}">
                <a16:creationId xmlns:a16="http://schemas.microsoft.com/office/drawing/2014/main" id="{2888FF27-BD7E-49FD-BB39-25D47D0C7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4911725"/>
            <a:ext cx="27352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 love Nankai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sz="2400" b="1"/>
          </a:p>
        </p:txBody>
      </p:sp>
      <p:sp>
        <p:nvSpPr>
          <p:cNvPr id="7177" name="右箭头 4">
            <a:extLst>
              <a:ext uri="{FF2B5EF4-FFF2-40B4-BE49-F238E27FC236}">
                <a16:creationId xmlns:a16="http://schemas.microsoft.com/office/drawing/2014/main" id="{6CDDCB1B-6C5A-47D4-8C12-C689A9956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8D3206-3B57-436C-91FF-CD34B8CE2FCA}"/>
              </a:ext>
            </a:extLst>
          </p:cNvPr>
          <p:cNvSpPr/>
          <p:nvPr/>
        </p:nvSpPr>
        <p:spPr>
          <a:xfrm>
            <a:off x="4139183" y="4597077"/>
            <a:ext cx="57740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CBEB4D5-5381-4ACD-9504-89D9B09AF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9438" indent="-579438" eaLnBrk="1" hangingPunct="1">
              <a:defRPr/>
            </a:pPr>
            <a:r>
              <a:rPr lang="zh-CN" altLang="en-US" kern="0" dirty="0"/>
              <a:t>与自然语言翻译类似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621931E-C953-4A54-AED3-22B5EE3D98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24"/>
    </mc:Choice>
    <mc:Fallback xmlns="">
      <p:transition spd="slow" advTm="65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F1FA2FC7-0C90-41AF-A9AC-1BF04760F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词法分析</a:t>
            </a:r>
            <a:r>
              <a:rPr lang="en-US" altLang="zh-CN"/>
              <a:t>——</a:t>
            </a:r>
            <a:r>
              <a:rPr lang="zh-CN" altLang="en-US"/>
              <a:t>分词</a:t>
            </a:r>
          </a:p>
        </p:txBody>
      </p:sp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2882DDD7-7059-4EDE-A855-2CBEFF020F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3138488"/>
            <a:ext cx="2808287" cy="115411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 b="1" u="sng"/>
              <a:t>Position</a:t>
            </a:r>
            <a:r>
              <a:rPr lang="en-US" altLang="zh-CN" sz="2800" b="1"/>
              <a:t> </a:t>
            </a:r>
            <a:r>
              <a:rPr lang="en-US" altLang="zh-CN" sz="2800" b="1" u="sng"/>
              <a:t>:=</a:t>
            </a:r>
            <a:r>
              <a:rPr lang="en-US" altLang="zh-CN" sz="2800" b="1"/>
              <a:t> </a:t>
            </a:r>
            <a:r>
              <a:rPr lang="en-US" altLang="zh-CN" sz="2800" b="1" u="sng"/>
              <a:t>initial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 u="sng"/>
              <a:t>+</a:t>
            </a:r>
            <a:r>
              <a:rPr lang="en-US" altLang="zh-CN" sz="2800" b="1"/>
              <a:t> </a:t>
            </a:r>
            <a:r>
              <a:rPr lang="en-US" altLang="zh-CN" sz="2800" b="1" u="sng"/>
              <a:t>rate</a:t>
            </a:r>
            <a:r>
              <a:rPr lang="en-US" altLang="zh-CN" sz="2800" b="1"/>
              <a:t> </a:t>
            </a:r>
            <a:r>
              <a:rPr lang="en-US" altLang="zh-CN" sz="2800" b="1" u="sng"/>
              <a:t>*</a:t>
            </a:r>
            <a:r>
              <a:rPr lang="en-US" altLang="zh-CN" sz="2800" b="1"/>
              <a:t> </a:t>
            </a:r>
            <a:r>
              <a:rPr lang="en-US" altLang="zh-CN" sz="2800" b="1" u="sng"/>
              <a:t>60</a:t>
            </a:r>
            <a:endParaRPr lang="zh-CN" altLang="en-US" sz="2800" b="1" u="sng"/>
          </a:p>
        </p:txBody>
      </p:sp>
      <p:sp>
        <p:nvSpPr>
          <p:cNvPr id="8196" name="Text Box 41">
            <a:extLst>
              <a:ext uri="{FF2B5EF4-FFF2-40B4-BE49-F238E27FC236}">
                <a16:creationId xmlns:a16="http://schemas.microsoft.com/office/drawing/2014/main" id="{06A6B71C-900C-48F1-AEF6-1D5C8D67F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3398838"/>
            <a:ext cx="316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id1  :=   id2  +  id3 * 60</a:t>
            </a:r>
          </a:p>
        </p:txBody>
      </p:sp>
      <p:sp>
        <p:nvSpPr>
          <p:cNvPr id="8197" name="右箭头 4">
            <a:extLst>
              <a:ext uri="{FF2B5EF4-FFF2-40B4-BE49-F238E27FC236}">
                <a16:creationId xmlns:a16="http://schemas.microsoft.com/office/drawing/2014/main" id="{25685684-054B-4602-802C-7A8D362B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CA76FA2-B201-435E-8122-8FEC0F4BE731}"/>
              </a:ext>
            </a:extLst>
          </p:cNvPr>
          <p:cNvSpPr txBox="1">
            <a:spLocks/>
          </p:cNvSpPr>
          <p:nvPr/>
        </p:nvSpPr>
        <p:spPr bwMode="auto">
          <a:xfrm>
            <a:off x="1331913" y="4883150"/>
            <a:ext cx="1800225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SzPct val="75000"/>
              <a:defRPr/>
            </a:pPr>
            <a:r>
              <a:rPr kumimoji="0" lang="zh-CN" altLang="en-US" b="1" dirty="0">
                <a:latin typeface="Times New Roman" pitchFamily="18" charset="0"/>
              </a:rPr>
              <a:t>我爱南开</a:t>
            </a:r>
            <a:endParaRPr lang="zh-CN" altLang="en-US" b="1" kern="0" dirty="0">
              <a:latin typeface="+mn-lt"/>
              <a:ea typeface="+mn-ea"/>
            </a:endParaRPr>
          </a:p>
        </p:txBody>
      </p:sp>
      <p:sp>
        <p:nvSpPr>
          <p:cNvPr id="8199" name="Text Box 41">
            <a:extLst>
              <a:ext uri="{FF2B5EF4-FFF2-40B4-BE49-F238E27FC236}">
                <a16:creationId xmlns:a16="http://schemas.microsoft.com/office/drawing/2014/main" id="{5B58741B-9C19-4882-959A-21025CB7F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4911725"/>
            <a:ext cx="3095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我 爱 南开</a:t>
            </a:r>
            <a:endParaRPr kumimoji="0" lang="en-US" altLang="zh-CN" sz="2400" b="1"/>
          </a:p>
        </p:txBody>
      </p:sp>
      <p:sp>
        <p:nvSpPr>
          <p:cNvPr id="8200" name="右箭头 4">
            <a:extLst>
              <a:ext uri="{FF2B5EF4-FFF2-40B4-BE49-F238E27FC236}">
                <a16:creationId xmlns:a16="http://schemas.microsoft.com/office/drawing/2014/main" id="{B2CC78C9-56EF-4064-A563-B8358B4A6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15679EF-C451-45EB-B001-7C897D19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29267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9438" indent="-579438" eaLnBrk="1" hangingPunct="1">
              <a:defRPr/>
            </a:pPr>
            <a:r>
              <a:rPr lang="zh-CN" altLang="en-US" kern="0" dirty="0"/>
              <a:t>切分为基本组成单元</a:t>
            </a:r>
            <a:r>
              <a:rPr lang="en-US" altLang="zh-CN" kern="0" dirty="0"/>
              <a:t>——</a:t>
            </a:r>
            <a:r>
              <a:rPr lang="zh-CN" altLang="en-US" kern="0" dirty="0"/>
              <a:t>单词</a:t>
            </a:r>
            <a:endParaRPr lang="en-US" altLang="zh-CN" kern="0" dirty="0"/>
          </a:p>
          <a:p>
            <a:pPr marL="579438" indent="-579438" eaLnBrk="1" hangingPunct="1">
              <a:defRPr/>
            </a:pPr>
            <a:r>
              <a:rPr lang="zh-CN" altLang="en-US" kern="0" dirty="0">
                <a:solidFill>
                  <a:srgbClr val="FF0000"/>
                </a:solidFill>
              </a:rPr>
              <a:t>两个分词有何不同？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13347AF-69BE-4686-A2DE-A18AB280C4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7720" y="1034280"/>
              <a:ext cx="7749720" cy="2915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13347AF-69BE-4686-A2DE-A18AB280C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360" y="1024920"/>
                <a:ext cx="7768440" cy="2934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98550FE-E7C9-40AD-9F22-9CE5ADB5A4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91"/>
    </mc:Choice>
    <mc:Fallback xmlns="">
      <p:transition spd="slow" advTm="204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602D1E50-148D-43AB-8EC6-C70032407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zh-CN" altLang="en-US">
                <a:sym typeface="Wingdings" panose="05000000000000000000" pitchFamily="2" charset="2"/>
              </a:rPr>
              <a:t>语法树</a:t>
            </a:r>
            <a:endParaRPr lang="zh-CN" altLang="en-US"/>
          </a:p>
        </p:txBody>
      </p:sp>
      <p:sp>
        <p:nvSpPr>
          <p:cNvPr id="9219" name="Text Box 41">
            <a:extLst>
              <a:ext uri="{FF2B5EF4-FFF2-40B4-BE49-F238E27FC236}">
                <a16:creationId xmlns:a16="http://schemas.microsoft.com/office/drawing/2014/main" id="{6BEAAD43-105E-41F4-8B48-8C7C22BC3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429000"/>
            <a:ext cx="316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id1  :=   id2  +  id3 * 60</a:t>
            </a:r>
          </a:p>
        </p:txBody>
      </p:sp>
      <p:sp>
        <p:nvSpPr>
          <p:cNvPr id="9220" name="右箭头 4">
            <a:extLst>
              <a:ext uri="{FF2B5EF4-FFF2-40B4-BE49-F238E27FC236}">
                <a16:creationId xmlns:a16="http://schemas.microsoft.com/office/drawing/2014/main" id="{9F63D17B-3E49-4CCA-A044-90BAC9112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221" name="Text Box 78">
            <a:extLst>
              <a:ext uri="{FF2B5EF4-FFF2-40B4-BE49-F238E27FC236}">
                <a16:creationId xmlns:a16="http://schemas.microsoft.com/office/drawing/2014/main" id="{EB982E28-EF5B-42F0-BEB0-CF5D81215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825" y="3141663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:=</a:t>
            </a:r>
          </a:p>
        </p:txBody>
      </p:sp>
      <p:sp>
        <p:nvSpPr>
          <p:cNvPr id="9222" name="Text Box 79">
            <a:extLst>
              <a:ext uri="{FF2B5EF4-FFF2-40B4-BE49-F238E27FC236}">
                <a16:creationId xmlns:a16="http://schemas.microsoft.com/office/drawing/2014/main" id="{EDF0BFF1-8808-40A1-A9F3-3D2B597AD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3462338"/>
            <a:ext cx="11430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</a:t>
            </a:r>
          </a:p>
        </p:txBody>
      </p:sp>
      <p:sp>
        <p:nvSpPr>
          <p:cNvPr id="9223" name="Text Box 80">
            <a:extLst>
              <a:ext uri="{FF2B5EF4-FFF2-40B4-BE49-F238E27FC236}">
                <a16:creationId xmlns:a16="http://schemas.microsoft.com/office/drawing/2014/main" id="{9354FC11-BF31-4E52-BD96-5BF3A02CE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3025" y="3656013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id2</a:t>
            </a:r>
          </a:p>
        </p:txBody>
      </p:sp>
      <p:sp>
        <p:nvSpPr>
          <p:cNvPr id="9224" name="Text Box 81">
            <a:extLst>
              <a:ext uri="{FF2B5EF4-FFF2-40B4-BE49-F238E27FC236}">
                <a16:creationId xmlns:a16="http://schemas.microsoft.com/office/drawing/2014/main" id="{921A0F7D-5475-475E-8E69-2E7689F65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25" y="3913188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id3</a:t>
            </a:r>
          </a:p>
        </p:txBody>
      </p:sp>
      <p:sp>
        <p:nvSpPr>
          <p:cNvPr id="9225" name="Text Box 82">
            <a:extLst>
              <a:ext uri="{FF2B5EF4-FFF2-40B4-BE49-F238E27FC236}">
                <a16:creationId xmlns:a16="http://schemas.microsoft.com/office/drawing/2014/main" id="{3B4445AE-23B8-4DAD-863B-E063274B5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25" y="3398838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+</a:t>
            </a:r>
          </a:p>
        </p:txBody>
      </p:sp>
      <p:sp>
        <p:nvSpPr>
          <p:cNvPr id="9226" name="Text Box 83">
            <a:extLst>
              <a:ext uri="{FF2B5EF4-FFF2-40B4-BE49-F238E27FC236}">
                <a16:creationId xmlns:a16="http://schemas.microsoft.com/office/drawing/2014/main" id="{B5FD404E-D311-4E80-809C-9F3321055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425" y="3656013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*</a:t>
            </a:r>
          </a:p>
        </p:txBody>
      </p:sp>
      <p:sp>
        <p:nvSpPr>
          <p:cNvPr id="9227" name="Text Box 84">
            <a:extLst>
              <a:ext uri="{FF2B5EF4-FFF2-40B4-BE49-F238E27FC236}">
                <a16:creationId xmlns:a16="http://schemas.microsoft.com/office/drawing/2014/main" id="{2F80E612-47EC-45F1-88CF-6B3F27C05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3913188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60</a:t>
            </a:r>
          </a:p>
        </p:txBody>
      </p:sp>
      <p:sp>
        <p:nvSpPr>
          <p:cNvPr id="9228" name="Line 85">
            <a:extLst>
              <a:ext uri="{FF2B5EF4-FFF2-40B4-BE49-F238E27FC236}">
                <a16:creationId xmlns:a16="http://schemas.microsoft.com/office/drawing/2014/main" id="{D1D97367-5AC2-41CF-842B-FD841C7E7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8825" y="36576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9" name="Line 86">
            <a:extLst>
              <a:ext uri="{FF2B5EF4-FFF2-40B4-BE49-F238E27FC236}">
                <a16:creationId xmlns:a16="http://schemas.microsoft.com/office/drawing/2014/main" id="{25588335-3A15-4739-B2D5-F80174E19A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8225" y="3398838"/>
            <a:ext cx="2286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0" name="Line 87">
            <a:extLst>
              <a:ext uri="{FF2B5EF4-FFF2-40B4-BE49-F238E27FC236}">
                <a16:creationId xmlns:a16="http://schemas.microsoft.com/office/drawing/2014/main" id="{04DA5329-54C8-4EBD-8BAB-561DBE9BA7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3398838"/>
            <a:ext cx="4572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1" name="Line 88">
            <a:extLst>
              <a:ext uri="{FF2B5EF4-FFF2-40B4-BE49-F238E27FC236}">
                <a16:creationId xmlns:a16="http://schemas.microsoft.com/office/drawing/2014/main" id="{BD031837-DC52-4DF0-A396-AB4D419971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3625" y="3590925"/>
            <a:ext cx="4572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2" name="Line 89">
            <a:extLst>
              <a:ext uri="{FF2B5EF4-FFF2-40B4-BE49-F238E27FC236}">
                <a16:creationId xmlns:a16="http://schemas.microsoft.com/office/drawing/2014/main" id="{0B1ACD83-EAB4-4D5B-9842-E3B2C91D1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5625" y="3848100"/>
            <a:ext cx="3810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3" name="Line 90">
            <a:extLst>
              <a:ext uri="{FF2B5EF4-FFF2-40B4-BE49-F238E27FC236}">
                <a16:creationId xmlns:a16="http://schemas.microsoft.com/office/drawing/2014/main" id="{B1BEC83A-8FA2-4FDA-8441-0C03E97F9B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4625" y="3848100"/>
            <a:ext cx="1524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4" name="Line 91">
            <a:extLst>
              <a:ext uri="{FF2B5EF4-FFF2-40B4-BE49-F238E27FC236}">
                <a16:creationId xmlns:a16="http://schemas.microsoft.com/office/drawing/2014/main" id="{4A707272-3962-4B2E-9998-2CAA9F830E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2625" y="3590925"/>
            <a:ext cx="1524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E6E3922F-3DD8-464B-9535-4A2161E39CCD}"/>
              </a:ext>
            </a:extLst>
          </p:cNvPr>
          <p:cNvSpPr txBox="1">
            <a:spLocks/>
          </p:cNvSpPr>
          <p:nvPr/>
        </p:nvSpPr>
        <p:spPr bwMode="auto">
          <a:xfrm>
            <a:off x="1042988" y="4883150"/>
            <a:ext cx="208915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SzPct val="75000"/>
              <a:defRPr/>
            </a:pPr>
            <a:r>
              <a:rPr kumimoji="0" lang="zh-CN" altLang="en-US" b="1" dirty="0">
                <a:latin typeface="Times New Roman" pitchFamily="18" charset="0"/>
              </a:rPr>
              <a:t>我  爱  南开</a:t>
            </a:r>
            <a:endParaRPr lang="zh-CN" altLang="en-US" b="1" kern="0" dirty="0">
              <a:latin typeface="+mn-lt"/>
              <a:ea typeface="+mn-ea"/>
            </a:endParaRPr>
          </a:p>
        </p:txBody>
      </p:sp>
      <p:sp>
        <p:nvSpPr>
          <p:cNvPr id="9236" name="右箭头 4">
            <a:extLst>
              <a:ext uri="{FF2B5EF4-FFF2-40B4-BE49-F238E27FC236}">
                <a16:creationId xmlns:a16="http://schemas.microsoft.com/office/drawing/2014/main" id="{B01D5F58-1E5B-4C55-936A-1FEB15F37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237" name="Text Box 78">
            <a:extLst>
              <a:ext uri="{FF2B5EF4-FFF2-40B4-BE49-F238E27FC236}">
                <a16:creationId xmlns:a16="http://schemas.microsoft.com/office/drawing/2014/main" id="{B7F84C5A-A4E3-49E0-958E-237BBAD83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825" y="4619625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爱</a:t>
            </a:r>
            <a:endParaRPr kumimoji="0" lang="en-US" altLang="zh-CN" sz="2000" b="1"/>
          </a:p>
        </p:txBody>
      </p:sp>
      <p:sp>
        <p:nvSpPr>
          <p:cNvPr id="9238" name="Text Box 79">
            <a:extLst>
              <a:ext uri="{FF2B5EF4-FFF2-40B4-BE49-F238E27FC236}">
                <a16:creationId xmlns:a16="http://schemas.microsoft.com/office/drawing/2014/main" id="{0A93BC4D-9A84-4447-91C1-84FA0AEC5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941888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我</a:t>
            </a:r>
            <a:endParaRPr kumimoji="0" lang="en-US" altLang="zh-CN" sz="2000" b="1"/>
          </a:p>
        </p:txBody>
      </p:sp>
      <p:sp>
        <p:nvSpPr>
          <p:cNvPr id="9239" name="Text Box 82">
            <a:extLst>
              <a:ext uri="{FF2B5EF4-FFF2-40B4-BE49-F238E27FC236}">
                <a16:creationId xmlns:a16="http://schemas.microsoft.com/office/drawing/2014/main" id="{1E64A0E3-75BD-4DA6-BF23-63248B13B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941888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南开</a:t>
            </a:r>
            <a:endParaRPr kumimoji="0" lang="en-US" altLang="zh-CN" sz="2000" b="1"/>
          </a:p>
        </p:txBody>
      </p:sp>
      <p:sp>
        <p:nvSpPr>
          <p:cNvPr id="9240" name="Line 86">
            <a:extLst>
              <a:ext uri="{FF2B5EF4-FFF2-40B4-BE49-F238E27FC236}">
                <a16:creationId xmlns:a16="http://schemas.microsoft.com/office/drawing/2014/main" id="{16028F22-9319-4124-AA85-EB9FF83662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8225" y="4876800"/>
            <a:ext cx="2286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41" name="Line 87">
            <a:extLst>
              <a:ext uri="{FF2B5EF4-FFF2-40B4-BE49-F238E27FC236}">
                <a16:creationId xmlns:a16="http://schemas.microsoft.com/office/drawing/2014/main" id="{490AE8BF-2F62-4FF4-8DC1-A1E530534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4876800"/>
            <a:ext cx="4572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D77BB72A-D5FA-4FED-A305-AA63B35D0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9438" indent="-579438" eaLnBrk="1" hangingPunct="1">
              <a:defRPr/>
            </a:pPr>
            <a:r>
              <a:rPr lang="zh-CN" altLang="en-US" kern="0" dirty="0"/>
              <a:t>形成单词间的层次关系</a:t>
            </a:r>
            <a:br>
              <a:rPr lang="en-US" altLang="zh-CN" kern="0" dirty="0"/>
            </a:br>
            <a:r>
              <a:rPr lang="zh-CN" altLang="en-US" kern="0" dirty="0"/>
              <a:t>抽象出语法概念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7D3BED7-5C2A-46F8-9657-B9FA9BB412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171440"/>
              <a:ext cx="7612920" cy="4246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7D3BED7-5C2A-46F8-9657-B9FA9BB412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162080"/>
                <a:ext cx="7631640" cy="4265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A2B7EE9-74AC-460A-BB1A-6AE843318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049"/>
    </mc:Choice>
    <mc:Fallback xmlns="">
      <p:transition spd="slow" advTm="303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2675A652-7B82-4538-B8C8-76835BB667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语义分析</a:t>
            </a:r>
            <a:r>
              <a:rPr lang="en-US" altLang="zh-CN"/>
              <a:t>——</a:t>
            </a:r>
            <a:r>
              <a:rPr lang="zh-CN" altLang="en-US"/>
              <a:t>类型检查</a:t>
            </a:r>
            <a:r>
              <a:rPr lang="en-US" altLang="zh-CN"/>
              <a:t>&amp;</a:t>
            </a:r>
            <a:r>
              <a:rPr lang="zh-CN" altLang="en-US"/>
              <a:t>转换</a:t>
            </a:r>
          </a:p>
        </p:txBody>
      </p:sp>
      <p:sp>
        <p:nvSpPr>
          <p:cNvPr id="10243" name="右箭头 4">
            <a:extLst>
              <a:ext uri="{FF2B5EF4-FFF2-40B4-BE49-F238E27FC236}">
                <a16:creationId xmlns:a16="http://schemas.microsoft.com/office/drawing/2014/main" id="{9473890D-339A-418A-8D64-B2275C005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0244" name="Group 77">
            <a:extLst>
              <a:ext uri="{FF2B5EF4-FFF2-40B4-BE49-F238E27FC236}">
                <a16:creationId xmlns:a16="http://schemas.microsoft.com/office/drawing/2014/main" id="{D2232A87-2F72-46E9-9D15-5CCE714FB2CE}"/>
              </a:ext>
            </a:extLst>
          </p:cNvPr>
          <p:cNvGrpSpPr>
            <a:grpSpLocks/>
          </p:cNvGrpSpPr>
          <p:nvPr/>
        </p:nvGrpSpPr>
        <p:grpSpPr bwMode="auto">
          <a:xfrm>
            <a:off x="-36513" y="3141663"/>
            <a:ext cx="3429001" cy="1171575"/>
            <a:chOff x="1344" y="1392"/>
            <a:chExt cx="2160" cy="875"/>
          </a:xfrm>
        </p:grpSpPr>
        <p:sp>
          <p:nvSpPr>
            <p:cNvPr id="10274" name="Text Box 78">
              <a:extLst>
                <a:ext uri="{FF2B5EF4-FFF2-40B4-BE49-F238E27FC236}">
                  <a16:creationId xmlns:a16="http://schemas.microsoft.com/office/drawing/2014/main" id="{0186A7E1-A77D-4E5C-9A02-DCE8C02F5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392"/>
              <a:ext cx="38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:=</a:t>
              </a:r>
            </a:p>
          </p:txBody>
        </p:sp>
        <p:sp>
          <p:nvSpPr>
            <p:cNvPr id="10275" name="Text Box 79">
              <a:extLst>
                <a:ext uri="{FF2B5EF4-FFF2-40B4-BE49-F238E27FC236}">
                  <a16:creationId xmlns:a16="http://schemas.microsoft.com/office/drawing/2014/main" id="{E2AE70FB-C36A-499D-9804-FF0675896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632"/>
              <a:ext cx="720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id1</a:t>
              </a:r>
            </a:p>
          </p:txBody>
        </p:sp>
        <p:sp>
          <p:nvSpPr>
            <p:cNvPr id="10276" name="Text Box 80">
              <a:extLst>
                <a:ext uri="{FF2B5EF4-FFF2-40B4-BE49-F238E27FC236}">
                  <a16:creationId xmlns:a16="http://schemas.microsoft.com/office/drawing/2014/main" id="{BE0172CA-DAEA-47B9-9D9E-E79E20D58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76"/>
              <a:ext cx="720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id2</a:t>
              </a:r>
            </a:p>
          </p:txBody>
        </p:sp>
        <p:sp>
          <p:nvSpPr>
            <p:cNvPr id="10277" name="Text Box 81">
              <a:extLst>
                <a:ext uri="{FF2B5EF4-FFF2-40B4-BE49-F238E27FC236}">
                  <a16:creationId xmlns:a16="http://schemas.microsoft.com/office/drawing/2014/main" id="{E8F55762-D5A9-4659-93BB-824D64577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968"/>
              <a:ext cx="720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id3</a:t>
              </a:r>
            </a:p>
          </p:txBody>
        </p:sp>
        <p:sp>
          <p:nvSpPr>
            <p:cNvPr id="10278" name="Text Box 82">
              <a:extLst>
                <a:ext uri="{FF2B5EF4-FFF2-40B4-BE49-F238E27FC236}">
                  <a16:creationId xmlns:a16="http://schemas.microsoft.com/office/drawing/2014/main" id="{51E2C69D-5ABE-4258-9477-EF8805E59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584"/>
              <a:ext cx="38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+</a:t>
              </a:r>
            </a:p>
          </p:txBody>
        </p:sp>
        <p:sp>
          <p:nvSpPr>
            <p:cNvPr id="10279" name="Text Box 83">
              <a:extLst>
                <a:ext uri="{FF2B5EF4-FFF2-40B4-BE49-F238E27FC236}">
                  <a16:creationId xmlns:a16="http://schemas.microsoft.com/office/drawing/2014/main" id="{C4590979-67E9-46D7-BB27-385B093B4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776"/>
              <a:ext cx="38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*</a:t>
              </a:r>
            </a:p>
          </p:txBody>
        </p:sp>
        <p:sp>
          <p:nvSpPr>
            <p:cNvPr id="10280" name="Text Box 84">
              <a:extLst>
                <a:ext uri="{FF2B5EF4-FFF2-40B4-BE49-F238E27FC236}">
                  <a16:creationId xmlns:a16="http://schemas.microsoft.com/office/drawing/2014/main" id="{78310A8D-293D-4BB5-BCEB-67822EF76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968"/>
              <a:ext cx="38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60</a:t>
              </a:r>
            </a:p>
          </p:txBody>
        </p:sp>
        <p:sp>
          <p:nvSpPr>
            <p:cNvPr id="10281" name="Line 85">
              <a:extLst>
                <a:ext uri="{FF2B5EF4-FFF2-40B4-BE49-F238E27FC236}">
                  <a16:creationId xmlns:a16="http://schemas.microsoft.com/office/drawing/2014/main" id="{67769569-8921-4EFF-972C-FE7963919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77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2" name="Line 86">
              <a:extLst>
                <a:ext uri="{FF2B5EF4-FFF2-40B4-BE49-F238E27FC236}">
                  <a16:creationId xmlns:a16="http://schemas.microsoft.com/office/drawing/2014/main" id="{BB1408CD-98A9-4562-888F-7E627DD04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158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3" name="Line 87">
              <a:extLst>
                <a:ext uri="{FF2B5EF4-FFF2-40B4-BE49-F238E27FC236}">
                  <a16:creationId xmlns:a16="http://schemas.microsoft.com/office/drawing/2014/main" id="{1F3009BC-E712-404D-8843-9A6436D31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8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4" name="Line 88">
              <a:extLst>
                <a:ext uri="{FF2B5EF4-FFF2-40B4-BE49-F238E27FC236}">
                  <a16:creationId xmlns:a16="http://schemas.microsoft.com/office/drawing/2014/main" id="{E67FACC4-EA7D-428D-930B-0090B95D4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72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5" name="Line 89">
              <a:extLst>
                <a:ext uri="{FF2B5EF4-FFF2-40B4-BE49-F238E27FC236}">
                  <a16:creationId xmlns:a16="http://schemas.microsoft.com/office/drawing/2014/main" id="{F2ED2641-0F23-4C27-AFD8-C6F7B9699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20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6" name="Line 90">
              <a:extLst>
                <a:ext uri="{FF2B5EF4-FFF2-40B4-BE49-F238E27FC236}">
                  <a16:creationId xmlns:a16="http://schemas.microsoft.com/office/drawing/2014/main" id="{47D4B1D7-80B0-404C-9D9C-613A5FF57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7" name="Line 91">
              <a:extLst>
                <a:ext uri="{FF2B5EF4-FFF2-40B4-BE49-F238E27FC236}">
                  <a16:creationId xmlns:a16="http://schemas.microsoft.com/office/drawing/2014/main" id="{F94CDC97-9668-47B3-91CB-FE4AF3DC2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5" name="Group 92">
            <a:extLst>
              <a:ext uri="{FF2B5EF4-FFF2-40B4-BE49-F238E27FC236}">
                <a16:creationId xmlns:a16="http://schemas.microsoft.com/office/drawing/2014/main" id="{6FA860B0-66FD-4A88-9D89-97BBD8A9CFA2}"/>
              </a:ext>
            </a:extLst>
          </p:cNvPr>
          <p:cNvGrpSpPr>
            <a:grpSpLocks/>
          </p:cNvGrpSpPr>
          <p:nvPr/>
        </p:nvGrpSpPr>
        <p:grpSpPr bwMode="auto">
          <a:xfrm>
            <a:off x="5213350" y="2997200"/>
            <a:ext cx="4038600" cy="1460500"/>
            <a:chOff x="1056" y="2304"/>
            <a:chExt cx="2544" cy="1090"/>
          </a:xfrm>
        </p:grpSpPr>
        <p:sp>
          <p:nvSpPr>
            <p:cNvPr id="10258" name="Text Box 93">
              <a:extLst>
                <a:ext uri="{FF2B5EF4-FFF2-40B4-BE49-F238E27FC236}">
                  <a16:creationId xmlns:a16="http://schemas.microsoft.com/office/drawing/2014/main" id="{4A7AD0AA-8D7E-4330-B0F0-14459B4DD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304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10259" name="Text Box 94">
              <a:extLst>
                <a:ext uri="{FF2B5EF4-FFF2-40B4-BE49-F238E27FC236}">
                  <a16:creationId xmlns:a16="http://schemas.microsoft.com/office/drawing/2014/main" id="{0E5EE526-F603-4CB6-A187-10C4BA42B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545"/>
              <a:ext cx="810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id1</a:t>
              </a:r>
            </a:p>
          </p:txBody>
        </p:sp>
        <p:sp>
          <p:nvSpPr>
            <p:cNvPr id="10260" name="Text Box 95">
              <a:extLst>
                <a:ext uri="{FF2B5EF4-FFF2-40B4-BE49-F238E27FC236}">
                  <a16:creationId xmlns:a16="http://schemas.microsoft.com/office/drawing/2014/main" id="{902FB0C2-033F-4741-84AE-8606E3A44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688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id2</a:t>
              </a:r>
            </a:p>
          </p:txBody>
        </p:sp>
        <p:sp>
          <p:nvSpPr>
            <p:cNvPr id="10261" name="Text Box 96">
              <a:extLst>
                <a:ext uri="{FF2B5EF4-FFF2-40B4-BE49-F238E27FC236}">
                  <a16:creationId xmlns:a16="http://schemas.microsoft.com/office/drawing/2014/main" id="{7B55CA41-03F5-464C-84F2-AFB07BD15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880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id3</a:t>
              </a:r>
            </a:p>
          </p:txBody>
        </p:sp>
        <p:sp>
          <p:nvSpPr>
            <p:cNvPr id="10262" name="Text Box 97">
              <a:extLst>
                <a:ext uri="{FF2B5EF4-FFF2-40B4-BE49-F238E27FC236}">
                  <a16:creationId xmlns:a16="http://schemas.microsoft.com/office/drawing/2014/main" id="{5588EFDF-97D2-482B-A4A2-7C25A33A8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496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10263" name="Text Box 98">
              <a:extLst>
                <a:ext uri="{FF2B5EF4-FFF2-40B4-BE49-F238E27FC236}">
                  <a16:creationId xmlns:a16="http://schemas.microsoft.com/office/drawing/2014/main" id="{A75272A0-AE85-4666-B108-2D3ECB23D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688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10264" name="Text Box 99">
              <a:extLst>
                <a:ext uri="{FF2B5EF4-FFF2-40B4-BE49-F238E27FC236}">
                  <a16:creationId xmlns:a16="http://schemas.microsoft.com/office/drawing/2014/main" id="{50026F78-30D2-42B2-A936-2C0A092F8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880"/>
              <a:ext cx="76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inttoreal</a:t>
              </a:r>
            </a:p>
          </p:txBody>
        </p:sp>
        <p:sp>
          <p:nvSpPr>
            <p:cNvPr id="10265" name="Line 100">
              <a:extLst>
                <a:ext uri="{FF2B5EF4-FFF2-40B4-BE49-F238E27FC236}">
                  <a16:creationId xmlns:a16="http://schemas.microsoft.com/office/drawing/2014/main" id="{0F8444EA-C2DB-4C0D-976A-78EFBCBF2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9"/>
              <a:ext cx="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6" name="Line 101">
              <a:extLst>
                <a:ext uri="{FF2B5EF4-FFF2-40B4-BE49-F238E27FC236}">
                  <a16:creationId xmlns:a16="http://schemas.microsoft.com/office/drawing/2014/main" id="{FD9457B5-377D-4F2D-87E9-E7974C2FCE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0" y="2496"/>
              <a:ext cx="16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7" name="Line 102">
              <a:extLst>
                <a:ext uri="{FF2B5EF4-FFF2-40B4-BE49-F238E27FC236}">
                  <a16:creationId xmlns:a16="http://schemas.microsoft.com/office/drawing/2014/main" id="{14F0E902-8920-4FC2-B9A3-F36AC9430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96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8" name="Line 103">
              <a:extLst>
                <a:ext uri="{FF2B5EF4-FFF2-40B4-BE49-F238E27FC236}">
                  <a16:creationId xmlns:a16="http://schemas.microsoft.com/office/drawing/2014/main" id="{AB95FCC4-E58B-4E36-B060-DF3FD5B5E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640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Line 104">
              <a:extLst>
                <a:ext uri="{FF2B5EF4-FFF2-40B4-BE49-F238E27FC236}">
                  <a16:creationId xmlns:a16="http://schemas.microsoft.com/office/drawing/2014/main" id="{7A63A135-BA46-44CD-9A7D-CC523104A5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32"/>
              <a:ext cx="27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0" name="Line 105">
              <a:extLst>
                <a:ext uri="{FF2B5EF4-FFF2-40B4-BE49-F238E27FC236}">
                  <a16:creationId xmlns:a16="http://schemas.microsoft.com/office/drawing/2014/main" id="{ECD63927-A2B2-481A-8B94-D00873799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2832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1" name="Line 106">
              <a:extLst>
                <a:ext uri="{FF2B5EF4-FFF2-40B4-BE49-F238E27FC236}">
                  <a16:creationId xmlns:a16="http://schemas.microsoft.com/office/drawing/2014/main" id="{93257D3A-DDD1-4883-9B58-A81DD46F5F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2640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2" name="Text Box 107">
              <a:extLst>
                <a:ext uri="{FF2B5EF4-FFF2-40B4-BE49-F238E27FC236}">
                  <a16:creationId xmlns:a16="http://schemas.microsoft.com/office/drawing/2014/main" id="{3FD62055-5370-4091-934A-DA996F471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120"/>
              <a:ext cx="48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60</a:t>
              </a:r>
            </a:p>
          </p:txBody>
        </p:sp>
        <p:sp>
          <p:nvSpPr>
            <p:cNvPr id="10273" name="Line 108">
              <a:extLst>
                <a:ext uri="{FF2B5EF4-FFF2-40B4-BE49-F238E27FC236}">
                  <a16:creationId xmlns:a16="http://schemas.microsoft.com/office/drawing/2014/main" id="{CD4DF7FC-7093-422B-8FDE-226804110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2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6" name="右箭头 4">
            <a:extLst>
              <a:ext uri="{FF2B5EF4-FFF2-40B4-BE49-F238E27FC236}">
                <a16:creationId xmlns:a16="http://schemas.microsoft.com/office/drawing/2014/main" id="{13CD5FDB-CB3F-417A-B343-B39CA8CA1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247" name="Text Box 78">
            <a:extLst>
              <a:ext uri="{FF2B5EF4-FFF2-40B4-BE49-F238E27FC236}">
                <a16:creationId xmlns:a16="http://schemas.microsoft.com/office/drawing/2014/main" id="{F5ADB556-863A-445C-837B-423B6F10D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825" y="4619625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爱</a:t>
            </a:r>
            <a:endParaRPr kumimoji="0" lang="en-US" altLang="zh-CN" sz="2000" b="1"/>
          </a:p>
        </p:txBody>
      </p:sp>
      <p:sp>
        <p:nvSpPr>
          <p:cNvPr id="10248" name="Text Box 79">
            <a:extLst>
              <a:ext uri="{FF2B5EF4-FFF2-40B4-BE49-F238E27FC236}">
                <a16:creationId xmlns:a16="http://schemas.microsoft.com/office/drawing/2014/main" id="{084B7FD9-3392-4D27-8530-6BB4C7855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941888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我</a:t>
            </a:r>
            <a:endParaRPr kumimoji="0" lang="en-US" altLang="zh-CN" sz="2000" b="1"/>
          </a:p>
        </p:txBody>
      </p:sp>
      <p:sp>
        <p:nvSpPr>
          <p:cNvPr id="10249" name="Text Box 82">
            <a:extLst>
              <a:ext uri="{FF2B5EF4-FFF2-40B4-BE49-F238E27FC236}">
                <a16:creationId xmlns:a16="http://schemas.microsoft.com/office/drawing/2014/main" id="{37BE95A4-C5EA-426D-ACC2-82B73DB4E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941888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南开</a:t>
            </a:r>
            <a:endParaRPr kumimoji="0" lang="en-US" altLang="zh-CN" sz="2000" b="1"/>
          </a:p>
        </p:txBody>
      </p:sp>
      <p:sp>
        <p:nvSpPr>
          <p:cNvPr id="10250" name="Line 86">
            <a:extLst>
              <a:ext uri="{FF2B5EF4-FFF2-40B4-BE49-F238E27FC236}">
                <a16:creationId xmlns:a16="http://schemas.microsoft.com/office/drawing/2014/main" id="{DD155A44-89CD-4058-B0D1-0F97CA473B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8225" y="4876800"/>
            <a:ext cx="2286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1" name="Line 87">
            <a:extLst>
              <a:ext uri="{FF2B5EF4-FFF2-40B4-BE49-F238E27FC236}">
                <a16:creationId xmlns:a16="http://schemas.microsoft.com/office/drawing/2014/main" id="{D14B48B3-FC67-4966-A5E8-681AEF7AA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4876800"/>
            <a:ext cx="4572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2" name="Text Box 78">
            <a:extLst>
              <a:ext uri="{FF2B5EF4-FFF2-40B4-BE49-F238E27FC236}">
                <a16:creationId xmlns:a16="http://schemas.microsoft.com/office/drawing/2014/main" id="{EBF92DBF-1BDF-4487-B9D7-81A89C04E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4611688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爱</a:t>
            </a:r>
            <a:endParaRPr kumimoji="0" lang="en-US" altLang="zh-CN" sz="2000" b="1"/>
          </a:p>
        </p:txBody>
      </p:sp>
      <p:sp>
        <p:nvSpPr>
          <p:cNvPr id="10253" name="Text Box 79">
            <a:extLst>
              <a:ext uri="{FF2B5EF4-FFF2-40B4-BE49-F238E27FC236}">
                <a16:creationId xmlns:a16="http://schemas.microsoft.com/office/drawing/2014/main" id="{9FC06170-7900-4A2C-8F48-F98765E84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4933950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我</a:t>
            </a:r>
            <a:endParaRPr kumimoji="0" lang="en-US" altLang="zh-CN" sz="2000" b="1"/>
          </a:p>
        </p:txBody>
      </p:sp>
      <p:sp>
        <p:nvSpPr>
          <p:cNvPr id="10254" name="Text Box 82">
            <a:extLst>
              <a:ext uri="{FF2B5EF4-FFF2-40B4-BE49-F238E27FC236}">
                <a16:creationId xmlns:a16="http://schemas.microsoft.com/office/drawing/2014/main" id="{A6A85280-73A5-445C-AEEB-F3258D8E5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300" y="4933950"/>
            <a:ext cx="836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南开</a:t>
            </a:r>
            <a:endParaRPr kumimoji="0" lang="en-US" altLang="zh-CN" sz="2000" b="1"/>
          </a:p>
        </p:txBody>
      </p:sp>
      <p:sp>
        <p:nvSpPr>
          <p:cNvPr id="10255" name="Line 86">
            <a:extLst>
              <a:ext uri="{FF2B5EF4-FFF2-40B4-BE49-F238E27FC236}">
                <a16:creationId xmlns:a16="http://schemas.microsoft.com/office/drawing/2014/main" id="{86C4A46F-0DA5-4AB0-9E3A-D50F578DF1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5913" y="4868863"/>
            <a:ext cx="2286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6" name="Line 87">
            <a:extLst>
              <a:ext uri="{FF2B5EF4-FFF2-40B4-BE49-F238E27FC236}">
                <a16:creationId xmlns:a16="http://schemas.microsoft.com/office/drawing/2014/main" id="{17C1F22B-DC45-4810-BE11-4DC71AF72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4868863"/>
            <a:ext cx="4572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BFE44042-0EC4-40D4-96B7-716B06714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9438" indent="-579438" eaLnBrk="1" hangingPunct="1">
              <a:defRPr/>
            </a:pPr>
            <a:r>
              <a:rPr lang="zh-CN" altLang="en-US" kern="0" dirty="0"/>
              <a:t>运算对象是否符合运算符对其要求？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4FD9F8A-4CAE-42F2-8B72-A6CAA0B388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73760" y="3520440"/>
              <a:ext cx="3208680" cy="1932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4FD9F8A-4CAE-42F2-8B72-A6CAA0B38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4400" y="3511080"/>
                <a:ext cx="3227400" cy="1950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2C4A11F-85A6-473A-9628-59EAA9A99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164"/>
    </mc:Choice>
    <mc:Fallback xmlns="">
      <p:transition spd="slow" advTm="242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0B820C8D-ADFD-4F25-B888-6AB7D33000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中间代码生成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zh-CN" altLang="en-US">
                <a:sym typeface="Wingdings" panose="05000000000000000000" pitchFamily="2" charset="2"/>
              </a:rPr>
              <a:t>虚拟机程序</a:t>
            </a:r>
            <a:endParaRPr lang="zh-CN" altLang="en-US"/>
          </a:p>
        </p:txBody>
      </p:sp>
      <p:sp>
        <p:nvSpPr>
          <p:cNvPr id="11267" name="右箭头 4">
            <a:extLst>
              <a:ext uri="{FF2B5EF4-FFF2-40B4-BE49-F238E27FC236}">
                <a16:creationId xmlns:a16="http://schemas.microsoft.com/office/drawing/2014/main" id="{893802F6-872F-4594-99AC-2FBA4C0BC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1268" name="Group 92">
            <a:extLst>
              <a:ext uri="{FF2B5EF4-FFF2-40B4-BE49-F238E27FC236}">
                <a16:creationId xmlns:a16="http://schemas.microsoft.com/office/drawing/2014/main" id="{A7862623-B129-4F49-9951-FE57AF00A63B}"/>
              </a:ext>
            </a:extLst>
          </p:cNvPr>
          <p:cNvGrpSpPr>
            <a:grpSpLocks/>
          </p:cNvGrpSpPr>
          <p:nvPr/>
        </p:nvGrpSpPr>
        <p:grpSpPr bwMode="auto">
          <a:xfrm>
            <a:off x="-403225" y="2997200"/>
            <a:ext cx="4038600" cy="1460500"/>
            <a:chOff x="1056" y="2304"/>
            <a:chExt cx="2544" cy="1090"/>
          </a:xfrm>
        </p:grpSpPr>
        <p:sp>
          <p:nvSpPr>
            <p:cNvPr id="11277" name="Text Box 93">
              <a:extLst>
                <a:ext uri="{FF2B5EF4-FFF2-40B4-BE49-F238E27FC236}">
                  <a16:creationId xmlns:a16="http://schemas.microsoft.com/office/drawing/2014/main" id="{325AC98B-9707-433D-9A14-6C401C61E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304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11278" name="Text Box 94">
              <a:extLst>
                <a:ext uri="{FF2B5EF4-FFF2-40B4-BE49-F238E27FC236}">
                  <a16:creationId xmlns:a16="http://schemas.microsoft.com/office/drawing/2014/main" id="{4DCD1072-E8B1-4344-8613-3C3DF450C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545"/>
              <a:ext cx="810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id1</a:t>
              </a:r>
            </a:p>
          </p:txBody>
        </p:sp>
        <p:sp>
          <p:nvSpPr>
            <p:cNvPr id="11279" name="Text Box 95">
              <a:extLst>
                <a:ext uri="{FF2B5EF4-FFF2-40B4-BE49-F238E27FC236}">
                  <a16:creationId xmlns:a16="http://schemas.microsoft.com/office/drawing/2014/main" id="{6EC96705-C29C-4662-A9B2-75B38389E1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688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id2</a:t>
              </a:r>
            </a:p>
          </p:txBody>
        </p:sp>
        <p:sp>
          <p:nvSpPr>
            <p:cNvPr id="11280" name="Text Box 96">
              <a:extLst>
                <a:ext uri="{FF2B5EF4-FFF2-40B4-BE49-F238E27FC236}">
                  <a16:creationId xmlns:a16="http://schemas.microsoft.com/office/drawing/2014/main" id="{436B629C-B935-4E98-9A17-A7555FD1B8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880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id3</a:t>
              </a:r>
            </a:p>
          </p:txBody>
        </p:sp>
        <p:sp>
          <p:nvSpPr>
            <p:cNvPr id="11281" name="Text Box 97">
              <a:extLst>
                <a:ext uri="{FF2B5EF4-FFF2-40B4-BE49-F238E27FC236}">
                  <a16:creationId xmlns:a16="http://schemas.microsoft.com/office/drawing/2014/main" id="{7175754B-1930-47B0-B419-C7221CA6C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496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11282" name="Text Box 98">
              <a:extLst>
                <a:ext uri="{FF2B5EF4-FFF2-40B4-BE49-F238E27FC236}">
                  <a16:creationId xmlns:a16="http://schemas.microsoft.com/office/drawing/2014/main" id="{E05D2180-9187-4B05-AF62-1808187FFC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688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11283" name="Text Box 99">
              <a:extLst>
                <a:ext uri="{FF2B5EF4-FFF2-40B4-BE49-F238E27FC236}">
                  <a16:creationId xmlns:a16="http://schemas.microsoft.com/office/drawing/2014/main" id="{86F5D636-4588-4993-B82C-CE0705178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880"/>
              <a:ext cx="76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inttoreal</a:t>
              </a:r>
            </a:p>
          </p:txBody>
        </p:sp>
        <p:sp>
          <p:nvSpPr>
            <p:cNvPr id="11284" name="Line 100">
              <a:extLst>
                <a:ext uri="{FF2B5EF4-FFF2-40B4-BE49-F238E27FC236}">
                  <a16:creationId xmlns:a16="http://schemas.microsoft.com/office/drawing/2014/main" id="{EBD8D158-4585-4AEE-86E6-6FA1E42258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9"/>
              <a:ext cx="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5" name="Line 101">
              <a:extLst>
                <a:ext uri="{FF2B5EF4-FFF2-40B4-BE49-F238E27FC236}">
                  <a16:creationId xmlns:a16="http://schemas.microsoft.com/office/drawing/2014/main" id="{820C99A3-2379-4FA3-8C30-562F2293F3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0" y="2496"/>
              <a:ext cx="16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6" name="Line 102">
              <a:extLst>
                <a:ext uri="{FF2B5EF4-FFF2-40B4-BE49-F238E27FC236}">
                  <a16:creationId xmlns:a16="http://schemas.microsoft.com/office/drawing/2014/main" id="{E56CAD91-EB73-4B33-B08E-09CA46440C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96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7" name="Line 103">
              <a:extLst>
                <a:ext uri="{FF2B5EF4-FFF2-40B4-BE49-F238E27FC236}">
                  <a16:creationId xmlns:a16="http://schemas.microsoft.com/office/drawing/2014/main" id="{86245B43-9298-48F7-9080-679F897D0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640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8" name="Line 104">
              <a:extLst>
                <a:ext uri="{FF2B5EF4-FFF2-40B4-BE49-F238E27FC236}">
                  <a16:creationId xmlns:a16="http://schemas.microsoft.com/office/drawing/2014/main" id="{3E501069-4D16-4A45-BBFD-DC2FDA958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32"/>
              <a:ext cx="27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9" name="Line 105">
              <a:extLst>
                <a:ext uri="{FF2B5EF4-FFF2-40B4-BE49-F238E27FC236}">
                  <a16:creationId xmlns:a16="http://schemas.microsoft.com/office/drawing/2014/main" id="{385BB521-D065-409E-A2A9-4046C891AB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2832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Line 106">
              <a:extLst>
                <a:ext uri="{FF2B5EF4-FFF2-40B4-BE49-F238E27FC236}">
                  <a16:creationId xmlns:a16="http://schemas.microsoft.com/office/drawing/2014/main" id="{6A422529-2ADA-4650-9C65-E07AFE8CC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2640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1" name="Text Box 107">
              <a:extLst>
                <a:ext uri="{FF2B5EF4-FFF2-40B4-BE49-F238E27FC236}">
                  <a16:creationId xmlns:a16="http://schemas.microsoft.com/office/drawing/2014/main" id="{8FBF95F9-7E39-4E0B-A522-6DE82A2B10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120"/>
              <a:ext cx="48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60</a:t>
              </a:r>
            </a:p>
          </p:txBody>
        </p:sp>
        <p:sp>
          <p:nvSpPr>
            <p:cNvPr id="11292" name="Line 108">
              <a:extLst>
                <a:ext uri="{FF2B5EF4-FFF2-40B4-BE49-F238E27FC236}">
                  <a16:creationId xmlns:a16="http://schemas.microsoft.com/office/drawing/2014/main" id="{E1034C89-62E0-4B68-BF1D-E53EFD4F3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2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69" name="Text Box 39">
            <a:extLst>
              <a:ext uri="{FF2B5EF4-FFF2-40B4-BE49-F238E27FC236}">
                <a16:creationId xmlns:a16="http://schemas.microsoft.com/office/drawing/2014/main" id="{C2EB6CAD-6464-4AEB-9B97-CA38E47A7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997200"/>
            <a:ext cx="27368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temp1 := inttoreal(60)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temp2 := id3 * temp1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temp3 := id2 + temp2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 := temp3</a:t>
            </a:r>
          </a:p>
        </p:txBody>
      </p:sp>
      <p:sp>
        <p:nvSpPr>
          <p:cNvPr id="11270" name="右箭头 4">
            <a:extLst>
              <a:ext uri="{FF2B5EF4-FFF2-40B4-BE49-F238E27FC236}">
                <a16:creationId xmlns:a16="http://schemas.microsoft.com/office/drawing/2014/main" id="{F088278B-42B9-467D-AFDC-E3FCC6F1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1271" name="Text Box 78">
            <a:extLst>
              <a:ext uri="{FF2B5EF4-FFF2-40B4-BE49-F238E27FC236}">
                <a16:creationId xmlns:a16="http://schemas.microsoft.com/office/drawing/2014/main" id="{0CB377BA-9F95-449B-82BD-3DA6F0DD4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4611688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爱</a:t>
            </a:r>
            <a:endParaRPr kumimoji="0" lang="en-US" altLang="zh-CN" sz="2000" b="1"/>
          </a:p>
        </p:txBody>
      </p:sp>
      <p:sp>
        <p:nvSpPr>
          <p:cNvPr id="11272" name="Text Box 79">
            <a:extLst>
              <a:ext uri="{FF2B5EF4-FFF2-40B4-BE49-F238E27FC236}">
                <a16:creationId xmlns:a16="http://schemas.microsoft.com/office/drawing/2014/main" id="{F1CBE602-459F-43FB-BE3B-14DFFFEA0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4933950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我</a:t>
            </a:r>
            <a:endParaRPr kumimoji="0" lang="en-US" altLang="zh-CN" sz="2000" b="1"/>
          </a:p>
        </p:txBody>
      </p:sp>
      <p:sp>
        <p:nvSpPr>
          <p:cNvPr id="11273" name="Text Box 82">
            <a:extLst>
              <a:ext uri="{FF2B5EF4-FFF2-40B4-BE49-F238E27FC236}">
                <a16:creationId xmlns:a16="http://schemas.microsoft.com/office/drawing/2014/main" id="{BB2D5CEB-D432-4EE9-A791-DA1129426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300" y="4933950"/>
            <a:ext cx="836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南开</a:t>
            </a:r>
            <a:endParaRPr kumimoji="0" lang="en-US" altLang="zh-CN" sz="2000" b="1"/>
          </a:p>
        </p:txBody>
      </p:sp>
      <p:sp>
        <p:nvSpPr>
          <p:cNvPr id="11274" name="Line 86">
            <a:extLst>
              <a:ext uri="{FF2B5EF4-FFF2-40B4-BE49-F238E27FC236}">
                <a16:creationId xmlns:a16="http://schemas.microsoft.com/office/drawing/2014/main" id="{C229E56A-27AD-4C89-9579-D12C35795E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5913" y="4868863"/>
            <a:ext cx="2286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5" name="Line 87">
            <a:extLst>
              <a:ext uri="{FF2B5EF4-FFF2-40B4-BE49-F238E27FC236}">
                <a16:creationId xmlns:a16="http://schemas.microsoft.com/office/drawing/2014/main" id="{5C991976-E066-4A38-B173-D7C9A29A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4868863"/>
            <a:ext cx="4572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6" name="Text Box 41">
            <a:extLst>
              <a:ext uri="{FF2B5EF4-FFF2-40B4-BE49-F238E27FC236}">
                <a16:creationId xmlns:a16="http://schemas.microsoft.com/office/drawing/2014/main" id="{C51C4D18-6CC6-4F8E-8C08-58D17C262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911725"/>
            <a:ext cx="2735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 love Nankai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sz="24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B333D4-C171-40C9-982C-91CFEC8A38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3840" y="3292200"/>
              <a:ext cx="8000280" cy="1193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B333D4-C171-40C9-982C-91CFEC8A38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480" y="3282840"/>
                <a:ext cx="8019000" cy="1211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C79BFE9-05FF-48BC-9923-5BDA2EA00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46"/>
    </mc:Choice>
    <mc:Fallback xmlns="">
      <p:transition spd="slow" advTm="173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05C25BA7-7C55-416A-8E60-9EC113F28C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代码优化</a:t>
            </a:r>
            <a:r>
              <a:rPr lang="en-US" altLang="zh-CN"/>
              <a:t>——</a:t>
            </a:r>
            <a:r>
              <a:rPr lang="zh-CN" altLang="en-US"/>
              <a:t>机器无关的</a:t>
            </a:r>
          </a:p>
        </p:txBody>
      </p:sp>
      <p:sp>
        <p:nvSpPr>
          <p:cNvPr id="13315" name="右箭头 4">
            <a:extLst>
              <a:ext uri="{FF2B5EF4-FFF2-40B4-BE49-F238E27FC236}">
                <a16:creationId xmlns:a16="http://schemas.microsoft.com/office/drawing/2014/main" id="{9BFAE364-4A62-46F2-AE55-3E642AD4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3316" name="Text Box 39">
            <a:extLst>
              <a:ext uri="{FF2B5EF4-FFF2-40B4-BE49-F238E27FC236}">
                <a16:creationId xmlns:a16="http://schemas.microsoft.com/office/drawing/2014/main" id="{C35D3518-A3DA-4D2E-A36B-B4AC1911E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997200"/>
            <a:ext cx="2735262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temp1 := inttoreal(60)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temp2 := id3 * temp1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temp3 := id2 + temp2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 := temp3</a:t>
            </a:r>
          </a:p>
        </p:txBody>
      </p:sp>
      <p:sp>
        <p:nvSpPr>
          <p:cNvPr id="13317" name="Text Box 40">
            <a:extLst>
              <a:ext uri="{FF2B5EF4-FFF2-40B4-BE49-F238E27FC236}">
                <a16:creationId xmlns:a16="http://schemas.microsoft.com/office/drawing/2014/main" id="{1D7218BB-26A0-4E22-B0EE-5D9ACB9C2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5188" y="3357563"/>
            <a:ext cx="26590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temp1 := id3 * 60.0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 := id2 + temp1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3E6216D-8E80-4B48-8943-5A1D511294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3672360"/>
              <a:ext cx="7487640" cy="1058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3E6216D-8E80-4B48-8943-5A1D511294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440" y="3663000"/>
                <a:ext cx="7506360" cy="1077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F13F985-AB18-4395-A27A-39AF870D9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953"/>
    </mc:Choice>
    <mc:Fallback xmlns="">
      <p:transition spd="slow" advTm="182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7A56955E-58D8-4CC0-B7BE-028F05826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目标代码生成</a:t>
            </a:r>
            <a:r>
              <a:rPr lang="en-US" altLang="zh-CN"/>
              <a:t>——</a:t>
            </a:r>
            <a:r>
              <a:rPr lang="zh-CN" altLang="en-US"/>
              <a:t>汇编码</a:t>
            </a:r>
          </a:p>
        </p:txBody>
      </p:sp>
      <p:sp>
        <p:nvSpPr>
          <p:cNvPr id="14339" name="右箭头 4">
            <a:extLst>
              <a:ext uri="{FF2B5EF4-FFF2-40B4-BE49-F238E27FC236}">
                <a16:creationId xmlns:a16="http://schemas.microsoft.com/office/drawing/2014/main" id="{736AD1AC-04C7-4788-820C-3DA4CDBD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4340" name="Text Box 40">
            <a:extLst>
              <a:ext uri="{FF2B5EF4-FFF2-40B4-BE49-F238E27FC236}">
                <a16:creationId xmlns:a16="http://schemas.microsoft.com/office/drawing/2014/main" id="{4D78DBF2-039A-4785-B09C-AD4F75662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3" y="3357563"/>
            <a:ext cx="26590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temp1 := id3 * 60.0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 := id2 + temp1</a:t>
            </a:r>
          </a:p>
        </p:txBody>
      </p:sp>
      <p:sp>
        <p:nvSpPr>
          <p:cNvPr id="14341" name="Text Box 41">
            <a:extLst>
              <a:ext uri="{FF2B5EF4-FFF2-40B4-BE49-F238E27FC236}">
                <a16:creationId xmlns:a16="http://schemas.microsoft.com/office/drawing/2014/main" id="{6F4E9A2B-391D-4E62-8895-4E57168EF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2620963"/>
            <a:ext cx="2735262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id3,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MULF #60.0,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id2,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ADDF R1,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R1, id1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0A09AF7-AD06-4606-ACD3-B9DE64E78E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28080" y="2614320"/>
              <a:ext cx="2058480" cy="2145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A09AF7-AD06-4606-ACD3-B9DE64E78E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8720" y="2604960"/>
                <a:ext cx="2077200" cy="2163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749E749-D6DB-4036-BDBB-07D8ABAC33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186"/>
    </mc:Choice>
    <mc:Fallback xmlns="">
      <p:transition spd="slow" advTm="178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1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4231</TotalTime>
  <Words>563</Words>
  <Application>Microsoft Office PowerPoint</Application>
  <PresentationFormat>全屏显示(4:3)</PresentationFormat>
  <Paragraphs>194</Paragraphs>
  <Slides>17</Slides>
  <Notes>1</Notes>
  <HiddenSlides>0</HiddenSlides>
  <MMClips>17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宋体</vt:lpstr>
      <vt:lpstr>Calibri</vt:lpstr>
      <vt:lpstr>Tahoma</vt:lpstr>
      <vt:lpstr>Times New Roman</vt:lpstr>
      <vt:lpstr>Wingdings</vt:lpstr>
      <vt:lpstr>Blends</vt:lpstr>
      <vt:lpstr>第一章 介绍</vt:lpstr>
      <vt:lpstr>综合性</vt:lpstr>
      <vt:lpstr>编译器要做哪些事情？</vt:lpstr>
      <vt:lpstr>词法分析——分词</vt:lpstr>
      <vt:lpstr>语法分析语法树</vt:lpstr>
      <vt:lpstr>语义分析——类型检查&amp;转换</vt:lpstr>
      <vt:lpstr>中间代码生成虚拟机程序</vt:lpstr>
      <vt:lpstr>代码优化——机器无关的</vt:lpstr>
      <vt:lpstr>目标代码生成——汇编码</vt:lpstr>
      <vt:lpstr>广义的“编译器”——浏览器</vt:lpstr>
      <vt:lpstr>词法分析</vt:lpstr>
      <vt:lpstr>语法分析</vt:lpstr>
      <vt:lpstr>语法分析</vt:lpstr>
      <vt:lpstr>语义分析</vt:lpstr>
      <vt:lpstr>浏览器渲染（“代码生成”）</vt:lpstr>
      <vt:lpstr>广义“编译器”—数据库查询</vt:lpstr>
      <vt:lpstr>预习作业（思考、不必提交）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367</cp:revision>
  <dcterms:created xsi:type="dcterms:W3CDTF">2003-06-05T11:51:39Z</dcterms:created>
  <dcterms:modified xsi:type="dcterms:W3CDTF">2021-08-30T02:59:50Z</dcterms:modified>
</cp:coreProperties>
</file>